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88"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9" r:id="rId32"/>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微软雅黑" panose="020B0503020204020204" pitchFamily="34" charset="-122"/>
      <p:regular r:id="rId41"/>
    </p:embeddedFont>
    <p:embeddedFont>
      <p:font typeface="汉仪大宋简" panose="02010609000101010101" pitchFamily="49" charset="-122"/>
      <p:regular r:id="rId42"/>
    </p:embeddedFont>
    <p:embeddedFont>
      <p:font typeface="Arial Unicode MS" panose="020B0604020202020204" pitchFamily="34" charset="-122"/>
      <p:regular r:id="rId43"/>
    </p:embeddedFont>
    <p:embeddedFont>
      <p:font typeface="Arial Black" panose="020B0A04020102020204" pitchFamily="34" charset="0"/>
      <p:bold r:id="rId44"/>
    </p:embeddedFont>
    <p:embeddedFont>
      <p:font typeface="等线" panose="02010600030101010101" charset="-122"/>
      <p:regular r:id="rId45"/>
    </p:embeddedFont>
    <p:embeddedFont>
      <p:font typeface="方正正中黑简体" panose="02000000000000000000" pitchFamily="2" charset="-122"/>
      <p:regular r:id="rId46"/>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showGuides="1">
      <p:cViewPr varScale="1">
        <p:scale>
          <a:sx n="110" d="100"/>
          <a:sy n="110" d="100"/>
        </p:scale>
        <p:origin x="510" y="96"/>
      </p:cViewPr>
      <p:guideLst>
        <p:guide orient="horz" pos="1620"/>
        <p:guide pos="2880"/>
      </p:guideLst>
    </p:cSldViewPr>
  </p:slideViewPr>
  <p:notesTextViewPr>
    <p:cViewPr>
      <p:scale>
        <a:sx n="1" d="1"/>
        <a:sy n="1" d="1"/>
      </p:scale>
      <p:origin x="0" y="0"/>
    </p:cViewPr>
  </p:notesTextViewPr>
  <p:sorterViewPr>
    <p:cViewPr>
      <p:scale>
        <a:sx n="100" d="100"/>
        <a:sy n="100" d="100"/>
      </p:scale>
      <p:origin x="0" y="-39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1BF32CE2-D84C-498C-A18D-20484D3BBE4B}"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1DF3864C-FB84-41E2-B46D-5CA32650322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defTabSz="685800">
              <a:defRPr/>
            </a:lvl1pPr>
          </a:lstStyle>
          <a:p>
            <a:pPr>
              <a:defRPr/>
            </a:pPr>
            <a:fld id="{52FB7569-6EBF-4606-BDEB-F13DA84D2FA2}" type="datetimeFigureOut">
              <a:rPr lang="zh-CN" altLang="en-US"/>
            </a:fld>
            <a:endParaRPr lang="zh-CN" altLang="en-US"/>
          </a:p>
        </p:txBody>
      </p:sp>
      <p:sp>
        <p:nvSpPr>
          <p:cNvPr id="3" name="页脚占位符 4"/>
          <p:cNvSpPr>
            <a:spLocks noGrp="1"/>
          </p:cNvSpPr>
          <p:nvPr>
            <p:ph type="ftr" sz="quarter" idx="11"/>
          </p:nvPr>
        </p:nvSpPr>
        <p:spPr/>
        <p:txBody>
          <a:bodyPr/>
          <a:lstStyle>
            <a:lvl1pPr defTabSz="685800">
              <a:defRPr/>
            </a:lvl1pPr>
          </a:lstStyle>
          <a:p>
            <a:pPr>
              <a:defRPr/>
            </a:pPr>
            <a:endParaRPr lang="zh-CN" altLang="en-US"/>
          </a:p>
        </p:txBody>
      </p:sp>
      <p:sp>
        <p:nvSpPr>
          <p:cNvPr id="4" name="灯片编号占位符 5"/>
          <p:cNvSpPr>
            <a:spLocks noGrp="1"/>
          </p:cNvSpPr>
          <p:nvPr>
            <p:ph type="sldNum" sz="quarter" idx="12"/>
          </p:nvPr>
        </p:nvSpPr>
        <p:spPr/>
        <p:txBody>
          <a:bodyPr/>
          <a:lstStyle>
            <a:lvl1pPr defTabSz="685800">
              <a:defRPr smtClean="0"/>
            </a:lvl1pPr>
          </a:lstStyle>
          <a:p>
            <a:pPr>
              <a:defRPr/>
            </a:pPr>
            <a:fld id="{0AD8F112-BC3C-4900-AD73-6CCAE03AEBFD}" type="slidenum">
              <a:rPr lang="zh-CN" altLang="en-US"/>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138010A5-052A-4663-8155-905E4C7F7827}"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3E782E59-E3C0-48B5-BE0C-1FEF3C3A80CB}" type="slidenum">
              <a:rPr lang="zh-CN" altLang="en-US"/>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EDED9451-643B-43E0-8FD6-8728AA13096C}"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39798BDA-B811-4FE1-A23D-F4F1792664FB}" type="slidenum">
              <a:rPr lang="zh-CN" altLang="en-US"/>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smtClean="0"/>
            </a:lvl1pPr>
          </a:lstStyle>
          <a:p>
            <a:pPr>
              <a:defRPr/>
            </a:pPr>
            <a:fld id="{EB0385DD-9EB2-4101-8A1D-E1152CDF171B}"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1BADE0B1-73B8-45D4-98B5-2E314F1B80D3}" type="slidenum">
              <a:rPr lang="zh-CN" altLang="en-US"/>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179A81F8-B574-459D-A6DA-43DBCEFD39A4}"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AC1FB7CC-9F92-4DCE-9AC0-6E31447B649E}" type="slidenum">
              <a:rPr lang="zh-CN" altLang="en-US"/>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50B22883-38DD-4B62-9376-FD79EC6BD16B}"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93FC751A-D809-4B1F-8F7A-55C6C1565356}" type="slidenum">
              <a:rPr lang="zh-CN" altLang="en-US"/>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13D17DCD-248E-45CA-9C36-808F1339F419}"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432E36EC-4FC1-460E-92A9-E51112978D31}" type="slidenum">
              <a:rPr lang="zh-CN" altLang="en-US"/>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defTabSz="685800">
              <a:defRPr/>
            </a:lvl1pPr>
          </a:lstStyle>
          <a:p>
            <a:pPr>
              <a:defRPr/>
            </a:pPr>
            <a:fld id="{96962BD9-F01E-43A0-B797-9F132610169B}" type="datetimeFigureOut">
              <a:rPr lang="zh-CN" altLang="en-US"/>
            </a:fld>
            <a:endParaRPr lang="zh-CN" altLang="en-US"/>
          </a:p>
        </p:txBody>
      </p:sp>
      <p:sp>
        <p:nvSpPr>
          <p:cNvPr id="8" name="页脚占位符 4"/>
          <p:cNvSpPr>
            <a:spLocks noGrp="1"/>
          </p:cNvSpPr>
          <p:nvPr>
            <p:ph type="ftr" sz="quarter" idx="11"/>
          </p:nvPr>
        </p:nvSpPr>
        <p:spPr/>
        <p:txBody>
          <a:bodyPr/>
          <a:lstStyle>
            <a:lvl1pPr defTabSz="685800">
              <a:defRPr/>
            </a:lvl1pPr>
          </a:lstStyle>
          <a:p>
            <a:pPr>
              <a:defRPr/>
            </a:pPr>
            <a:endParaRPr lang="zh-CN" altLang="en-US"/>
          </a:p>
        </p:txBody>
      </p:sp>
      <p:sp>
        <p:nvSpPr>
          <p:cNvPr id="9" name="灯片编号占位符 5"/>
          <p:cNvSpPr>
            <a:spLocks noGrp="1"/>
          </p:cNvSpPr>
          <p:nvPr>
            <p:ph type="sldNum" sz="quarter" idx="12"/>
          </p:nvPr>
        </p:nvSpPr>
        <p:spPr/>
        <p:txBody>
          <a:bodyPr/>
          <a:lstStyle>
            <a:lvl1pPr defTabSz="685800">
              <a:defRPr smtClean="0"/>
            </a:lvl1pPr>
          </a:lstStyle>
          <a:p>
            <a:pPr>
              <a:defRPr/>
            </a:pPr>
            <a:fld id="{BA9E8D15-517E-4C2B-A984-F7395D6DBB7A}" type="slidenum">
              <a:rPr lang="zh-CN" altLang="en-US"/>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defTabSz="685800">
              <a:defRPr/>
            </a:lvl1pPr>
          </a:lstStyle>
          <a:p>
            <a:pPr>
              <a:defRPr/>
            </a:pPr>
            <a:fld id="{FF172150-B837-4A4F-81C8-B689D5F6F92B}" type="datetimeFigureOut">
              <a:rPr lang="zh-CN" altLang="en-US"/>
            </a:fld>
            <a:endParaRPr lang="zh-CN" altLang="en-US"/>
          </a:p>
        </p:txBody>
      </p:sp>
      <p:sp>
        <p:nvSpPr>
          <p:cNvPr id="4" name="页脚占位符 4"/>
          <p:cNvSpPr>
            <a:spLocks noGrp="1"/>
          </p:cNvSpPr>
          <p:nvPr>
            <p:ph type="ftr" sz="quarter" idx="11"/>
          </p:nvPr>
        </p:nvSpPr>
        <p:spPr/>
        <p:txBody>
          <a:bodyPr/>
          <a:lstStyle>
            <a:lvl1pPr defTabSz="685800">
              <a:defRPr/>
            </a:lvl1pPr>
          </a:lstStyle>
          <a:p>
            <a:pPr>
              <a:defRPr/>
            </a:pPr>
            <a:endParaRPr lang="zh-CN" altLang="en-US"/>
          </a:p>
        </p:txBody>
      </p:sp>
      <p:sp>
        <p:nvSpPr>
          <p:cNvPr id="5" name="灯片编号占位符 5"/>
          <p:cNvSpPr>
            <a:spLocks noGrp="1"/>
          </p:cNvSpPr>
          <p:nvPr>
            <p:ph type="sldNum" sz="quarter" idx="12"/>
          </p:nvPr>
        </p:nvSpPr>
        <p:spPr/>
        <p:txBody>
          <a:bodyPr/>
          <a:lstStyle>
            <a:lvl1pPr defTabSz="685800">
              <a:defRPr smtClean="0"/>
            </a:lvl1pPr>
          </a:lstStyle>
          <a:p>
            <a:pPr>
              <a:defRPr/>
            </a:pPr>
            <a:fld id="{3F52F920-CE86-43E5-8051-5DEBAFE21922}" type="slidenum">
              <a:rPr lang="zh-CN" altLang="en-US"/>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defTabSz="685800">
              <a:defRPr/>
            </a:lvl1pPr>
          </a:lstStyle>
          <a:p>
            <a:pPr>
              <a:defRPr/>
            </a:pPr>
            <a:fld id="{C5AF7C2D-2EFC-4651-B38A-CEB996DA303F}" type="datetimeFigureOut">
              <a:rPr lang="zh-CN" altLang="en-US"/>
            </a:fld>
            <a:endParaRPr lang="zh-CN" altLang="en-US"/>
          </a:p>
        </p:txBody>
      </p:sp>
      <p:sp>
        <p:nvSpPr>
          <p:cNvPr id="3" name="页脚占位符 4"/>
          <p:cNvSpPr>
            <a:spLocks noGrp="1"/>
          </p:cNvSpPr>
          <p:nvPr>
            <p:ph type="ftr" sz="quarter" idx="11"/>
          </p:nvPr>
        </p:nvSpPr>
        <p:spPr/>
        <p:txBody>
          <a:bodyPr/>
          <a:lstStyle>
            <a:lvl1pPr defTabSz="685800">
              <a:defRPr/>
            </a:lvl1pPr>
          </a:lstStyle>
          <a:p>
            <a:pPr>
              <a:defRPr/>
            </a:pPr>
            <a:endParaRPr lang="zh-CN" altLang="en-US"/>
          </a:p>
        </p:txBody>
      </p:sp>
      <p:sp>
        <p:nvSpPr>
          <p:cNvPr id="4" name="灯片编号占位符 5"/>
          <p:cNvSpPr>
            <a:spLocks noGrp="1"/>
          </p:cNvSpPr>
          <p:nvPr>
            <p:ph type="sldNum" sz="quarter" idx="12"/>
          </p:nvPr>
        </p:nvSpPr>
        <p:spPr/>
        <p:txBody>
          <a:bodyPr/>
          <a:lstStyle>
            <a:lvl1pPr defTabSz="685800">
              <a:defRPr smtClean="0"/>
            </a:lvl1pPr>
          </a:lstStyle>
          <a:p>
            <a:pPr>
              <a:defRPr/>
            </a:pPr>
            <a:fld id="{70F64519-4607-4EBE-B54C-3B8828E507FF}" type="slidenum">
              <a:rPr lang="zh-CN" altLang="en-US"/>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E74520AE-248E-4C0B-B2B4-F261FF838B8E}"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43DFC00F-4F30-403E-8B07-988207E24CE3}" type="slidenum">
              <a:rPr lang="zh-CN" altLang="en-US"/>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44871E2C-9405-4E48-9F27-B2367E71BFD4}"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2D987B0F-6243-4271-B545-CCFF3100E489}" type="slidenum">
              <a:rPr lang="zh-CN" altLang="en-US"/>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defTabSz="914400" eaLnBrk="1" fontAlgn="auto" hangingPunct="1">
              <a:spcBef>
                <a:spcPts val="0"/>
              </a:spcBef>
              <a:spcAft>
                <a:spcPts val="0"/>
              </a:spcAft>
              <a:defRPr sz="1200">
                <a:solidFill>
                  <a:prstClr val="black">
                    <a:tint val="75000"/>
                  </a:prstClr>
                </a:solidFill>
                <a:latin typeface="+mn-lt"/>
                <a:ea typeface="+mn-ea"/>
              </a:defRPr>
            </a:lvl1pPr>
          </a:lstStyle>
          <a:p>
            <a:pPr>
              <a:defRPr/>
            </a:pPr>
            <a:fld id="{DA0CBF20-BF9C-4FE2-BC59-2086CE28C8CB}"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defTabSz="914400"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defTabSz="914400" eaLnBrk="1" hangingPunct="1">
              <a:defRPr sz="1200" smtClean="0">
                <a:solidFill>
                  <a:srgbClr val="898989"/>
                </a:solidFill>
              </a:defRPr>
            </a:lvl1pPr>
          </a:lstStyle>
          <a:p>
            <a:pPr>
              <a:defRPr/>
            </a:pPr>
            <a:fld id="{D9EAA336-3C95-46F1-9616-E35D10878AA1}" type="slidenum">
              <a:rPr lang="zh-CN" altLang="en-US"/>
            </a:fld>
            <a:endParaRPr lang="zh-CN" altLang="en-US"/>
          </a:p>
        </p:txBody>
      </p:sp>
      <p:grpSp>
        <p:nvGrpSpPr>
          <p:cNvPr id="1029" name="组合 6"/>
          <p:cNvGrpSpPr/>
          <p:nvPr userDrawn="1"/>
        </p:nvGrpSpPr>
        <p:grpSpPr bwMode="auto">
          <a:xfrm>
            <a:off x="39688" y="174625"/>
            <a:ext cx="8745537" cy="4922838"/>
            <a:chOff x="39330" y="175372"/>
            <a:chExt cx="8746335" cy="4921658"/>
          </a:xfrm>
        </p:grpSpPr>
        <p:grpSp>
          <p:nvGrpSpPr>
            <p:cNvPr id="1038" name="组合 7"/>
            <p:cNvGrpSpPr/>
            <p:nvPr/>
          </p:nvGrpSpPr>
          <p:grpSpPr bwMode="auto">
            <a:xfrm>
              <a:off x="809373" y="1209753"/>
              <a:ext cx="620894" cy="620894"/>
              <a:chOff x="9436751" y="1025674"/>
              <a:chExt cx="728378" cy="728378"/>
            </a:xfrm>
          </p:grpSpPr>
          <p:sp>
            <p:nvSpPr>
              <p:cNvPr id="97" name="椭圆 96"/>
              <p:cNvSpPr/>
              <p:nvPr/>
            </p:nvSpPr>
            <p:spPr>
              <a:xfrm>
                <a:off x="9436751" y="1025674"/>
                <a:ext cx="728378" cy="728378"/>
              </a:xfrm>
              <a:prstGeom prst="ellipse">
                <a:avLst/>
              </a:prstGeom>
              <a:solidFill>
                <a:srgbClr val="00B0F0">
                  <a:alpha val="34000"/>
                </a:srgbClr>
              </a:soli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74" name="Freeform 113"/>
              <p:cNvSpPr>
                <a:spLocks noEditPoints="1"/>
              </p:cNvSpPr>
              <p:nvPr/>
            </p:nvSpPr>
            <p:spPr bwMode="auto">
              <a:xfrm>
                <a:off x="9672345" y="1241278"/>
                <a:ext cx="376338" cy="317790"/>
              </a:xfrm>
              <a:custGeom>
                <a:avLst/>
                <a:gdLst>
                  <a:gd name="T0" fmla="*/ 2147483646 w 19"/>
                  <a:gd name="T1" fmla="*/ 2147483646 h 16"/>
                  <a:gd name="T2" fmla="*/ 2147483646 w 19"/>
                  <a:gd name="T3" fmla="*/ 2147483646 h 16"/>
                  <a:gd name="T4" fmla="*/ 0 w 19"/>
                  <a:gd name="T5" fmla="*/ 2147483646 h 16"/>
                  <a:gd name="T6" fmla="*/ 0 w 19"/>
                  <a:gd name="T7" fmla="*/ 2147483646 h 16"/>
                  <a:gd name="T8" fmla="*/ 2147483646 w 19"/>
                  <a:gd name="T9" fmla="*/ 2147483646 h 16"/>
                  <a:gd name="T10" fmla="*/ 2147483646 w 19"/>
                  <a:gd name="T11" fmla="*/ 2147483646 h 16"/>
                  <a:gd name="T12" fmla="*/ 2147483646 w 19"/>
                  <a:gd name="T13" fmla="*/ 2147483646 h 16"/>
                  <a:gd name="T14" fmla="*/ 2147483646 w 19"/>
                  <a:gd name="T15" fmla="*/ 2147483646 h 16"/>
                  <a:gd name="T16" fmla="*/ 2147483646 w 19"/>
                  <a:gd name="T17" fmla="*/ 2147483646 h 16"/>
                  <a:gd name="T18" fmla="*/ 2147483646 w 19"/>
                  <a:gd name="T19" fmla="*/ 2147483646 h 16"/>
                  <a:gd name="T20" fmla="*/ 2147483646 w 19"/>
                  <a:gd name="T21" fmla="*/ 2147483646 h 16"/>
                  <a:gd name="T22" fmla="*/ 2147483646 w 19"/>
                  <a:gd name="T23" fmla="*/ 0 h 16"/>
                  <a:gd name="T24" fmla="*/ 0 w 19"/>
                  <a:gd name="T25" fmla="*/ 2147483646 h 16"/>
                  <a:gd name="T26" fmla="*/ 2147483646 w 19"/>
                  <a:gd name="T27" fmla="*/ 2147483646 h 16"/>
                  <a:gd name="T28" fmla="*/ 2147483646 w 19"/>
                  <a:gd name="T29" fmla="*/ 2147483646 h 16"/>
                  <a:gd name="T30" fmla="*/ 2147483646 w 19"/>
                  <a:gd name="T31" fmla="*/ 2147483646 h 16"/>
                  <a:gd name="T32" fmla="*/ 2147483646 w 19"/>
                  <a:gd name="T33" fmla="*/ 0 h 16"/>
                  <a:gd name="T34" fmla="*/ 2147483646 w 19"/>
                  <a:gd name="T35" fmla="*/ 2147483646 h 16"/>
                  <a:gd name="T36" fmla="*/ 2147483646 w 19"/>
                  <a:gd name="T37" fmla="*/ 2147483646 h 16"/>
                  <a:gd name="T38" fmla="*/ 2147483646 w 19"/>
                  <a:gd name="T39" fmla="*/ 2147483646 h 16"/>
                  <a:gd name="T40" fmla="*/ 2147483646 w 19"/>
                  <a:gd name="T41" fmla="*/ 2147483646 h 16"/>
                  <a:gd name="T42" fmla="*/ 2147483646 w 19"/>
                  <a:gd name="T43" fmla="*/ 2147483646 h 16"/>
                  <a:gd name="T44" fmla="*/ 2147483646 w 19"/>
                  <a:gd name="T45" fmla="*/ 2147483646 h 16"/>
                  <a:gd name="T46" fmla="*/ 2147483646 w 19"/>
                  <a:gd name="T47" fmla="*/ 2147483646 h 16"/>
                  <a:gd name="T48" fmla="*/ 2147483646 w 19"/>
                  <a:gd name="T49" fmla="*/ 2147483646 h 16"/>
                  <a:gd name="T50" fmla="*/ 2147483646 w 19"/>
                  <a:gd name="T51" fmla="*/ 2147483646 h 16"/>
                  <a:gd name="T52" fmla="*/ 2147483646 w 19"/>
                  <a:gd name="T53" fmla="*/ 2147483646 h 16"/>
                  <a:gd name="T54" fmla="*/ 2147483646 w 19"/>
                  <a:gd name="T55" fmla="*/ 2147483646 h 16"/>
                  <a:gd name="T56" fmla="*/ 2147483646 w 19"/>
                  <a:gd name="T57" fmla="*/ 2147483646 h 16"/>
                  <a:gd name="T58" fmla="*/ 2147483646 w 19"/>
                  <a:gd name="T59" fmla="*/ 2147483646 h 16"/>
                  <a:gd name="T60" fmla="*/ 2147483646 w 19"/>
                  <a:gd name="T61" fmla="*/ 2147483646 h 16"/>
                  <a:gd name="T62" fmla="*/ 2147483646 w 19"/>
                  <a:gd name="T63" fmla="*/ 2147483646 h 16"/>
                  <a:gd name="T64" fmla="*/ 2147483646 w 19"/>
                  <a:gd name="T65" fmla="*/ 2147483646 h 16"/>
                  <a:gd name="T66" fmla="*/ 2147483646 w 19"/>
                  <a:gd name="T67" fmla="*/ 2147483646 h 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16">
                    <a:moveTo>
                      <a:pt x="13" y="7"/>
                    </a:moveTo>
                    <a:cubicBezTo>
                      <a:pt x="1" y="7"/>
                      <a:pt x="1" y="7"/>
                      <a:pt x="1" y="7"/>
                    </a:cubicBezTo>
                    <a:cubicBezTo>
                      <a:pt x="0" y="7"/>
                      <a:pt x="0" y="7"/>
                      <a:pt x="0" y="8"/>
                    </a:cubicBezTo>
                    <a:cubicBezTo>
                      <a:pt x="0" y="15"/>
                      <a:pt x="0" y="15"/>
                      <a:pt x="0" y="15"/>
                    </a:cubicBezTo>
                    <a:cubicBezTo>
                      <a:pt x="0" y="15"/>
                      <a:pt x="0" y="16"/>
                      <a:pt x="1" y="16"/>
                    </a:cubicBezTo>
                    <a:cubicBezTo>
                      <a:pt x="13" y="16"/>
                      <a:pt x="13" y="16"/>
                      <a:pt x="13" y="16"/>
                    </a:cubicBezTo>
                    <a:cubicBezTo>
                      <a:pt x="13" y="16"/>
                      <a:pt x="14" y="15"/>
                      <a:pt x="14" y="15"/>
                    </a:cubicBezTo>
                    <a:cubicBezTo>
                      <a:pt x="14" y="8"/>
                      <a:pt x="14" y="8"/>
                      <a:pt x="14" y="8"/>
                    </a:cubicBezTo>
                    <a:cubicBezTo>
                      <a:pt x="14" y="7"/>
                      <a:pt x="13" y="7"/>
                      <a:pt x="13" y="7"/>
                    </a:cubicBezTo>
                    <a:close/>
                    <a:moveTo>
                      <a:pt x="3" y="5"/>
                    </a:moveTo>
                    <a:cubicBezTo>
                      <a:pt x="4" y="5"/>
                      <a:pt x="5" y="4"/>
                      <a:pt x="5" y="3"/>
                    </a:cubicBezTo>
                    <a:cubicBezTo>
                      <a:pt x="5" y="1"/>
                      <a:pt x="4" y="0"/>
                      <a:pt x="3" y="0"/>
                    </a:cubicBezTo>
                    <a:cubicBezTo>
                      <a:pt x="1" y="0"/>
                      <a:pt x="0" y="1"/>
                      <a:pt x="0" y="3"/>
                    </a:cubicBezTo>
                    <a:cubicBezTo>
                      <a:pt x="0" y="4"/>
                      <a:pt x="1" y="5"/>
                      <a:pt x="3" y="5"/>
                    </a:cubicBezTo>
                    <a:close/>
                    <a:moveTo>
                      <a:pt x="10" y="5"/>
                    </a:moveTo>
                    <a:cubicBezTo>
                      <a:pt x="11" y="5"/>
                      <a:pt x="13" y="4"/>
                      <a:pt x="13" y="3"/>
                    </a:cubicBezTo>
                    <a:cubicBezTo>
                      <a:pt x="13" y="1"/>
                      <a:pt x="11" y="0"/>
                      <a:pt x="10" y="0"/>
                    </a:cubicBezTo>
                    <a:cubicBezTo>
                      <a:pt x="8" y="0"/>
                      <a:pt x="7" y="1"/>
                      <a:pt x="7" y="3"/>
                    </a:cubicBezTo>
                    <a:cubicBezTo>
                      <a:pt x="7" y="4"/>
                      <a:pt x="8" y="5"/>
                      <a:pt x="10" y="5"/>
                    </a:cubicBezTo>
                    <a:close/>
                    <a:moveTo>
                      <a:pt x="18" y="8"/>
                    </a:moveTo>
                    <a:cubicBezTo>
                      <a:pt x="16" y="8"/>
                      <a:pt x="16" y="8"/>
                      <a:pt x="16" y="8"/>
                    </a:cubicBezTo>
                    <a:cubicBezTo>
                      <a:pt x="15" y="8"/>
                      <a:pt x="15" y="9"/>
                      <a:pt x="15" y="9"/>
                    </a:cubicBezTo>
                    <a:cubicBezTo>
                      <a:pt x="15" y="11"/>
                      <a:pt x="15" y="11"/>
                      <a:pt x="15" y="11"/>
                    </a:cubicBezTo>
                    <a:cubicBezTo>
                      <a:pt x="15" y="12"/>
                      <a:pt x="15" y="12"/>
                      <a:pt x="16" y="12"/>
                    </a:cubicBezTo>
                    <a:cubicBezTo>
                      <a:pt x="18" y="13"/>
                      <a:pt x="18" y="13"/>
                      <a:pt x="18" y="13"/>
                    </a:cubicBezTo>
                    <a:cubicBezTo>
                      <a:pt x="18" y="13"/>
                      <a:pt x="19" y="13"/>
                      <a:pt x="19" y="12"/>
                    </a:cubicBezTo>
                    <a:cubicBezTo>
                      <a:pt x="19" y="8"/>
                      <a:pt x="19" y="8"/>
                      <a:pt x="19" y="8"/>
                    </a:cubicBezTo>
                    <a:cubicBezTo>
                      <a:pt x="19" y="8"/>
                      <a:pt x="18" y="8"/>
                      <a:pt x="18" y="8"/>
                    </a:cubicBezTo>
                    <a:close/>
                    <a:moveTo>
                      <a:pt x="13" y="10"/>
                    </a:moveTo>
                    <a:cubicBezTo>
                      <a:pt x="13" y="10"/>
                      <a:pt x="13" y="10"/>
                      <a:pt x="13" y="10"/>
                    </a:cubicBezTo>
                    <a:cubicBezTo>
                      <a:pt x="1" y="10"/>
                      <a:pt x="1" y="10"/>
                      <a:pt x="1" y="10"/>
                    </a:cubicBezTo>
                    <a:cubicBezTo>
                      <a:pt x="1" y="9"/>
                      <a:pt x="1" y="9"/>
                      <a:pt x="1" y="9"/>
                    </a:cubicBezTo>
                    <a:cubicBezTo>
                      <a:pt x="13" y="9"/>
                      <a:pt x="13" y="9"/>
                      <a:pt x="13" y="9"/>
                    </a:cubicBezTo>
                    <a:lnTo>
                      <a:pt x="13" y="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039" name="组合 8"/>
            <p:cNvGrpSpPr/>
            <p:nvPr/>
          </p:nvGrpSpPr>
          <p:grpSpPr bwMode="auto">
            <a:xfrm>
              <a:off x="1376460" y="719502"/>
              <a:ext cx="7409205" cy="4377528"/>
              <a:chOff x="9672417" y="951799"/>
              <a:chExt cx="9287621" cy="5487339"/>
            </a:xfrm>
          </p:grpSpPr>
          <p:sp>
            <p:nvSpPr>
              <p:cNvPr id="93" name="椭圆 92"/>
              <p:cNvSpPr/>
              <p:nvPr/>
            </p:nvSpPr>
            <p:spPr>
              <a:xfrm>
                <a:off x="9672417" y="951799"/>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66" name="Freeform 78"/>
              <p:cNvSpPr>
                <a:spLocks noEditPoints="1"/>
              </p:cNvSpPr>
              <p:nvPr/>
            </p:nvSpPr>
            <p:spPr bwMode="auto">
              <a:xfrm>
                <a:off x="9812580" y="1091120"/>
                <a:ext cx="448052" cy="454028"/>
              </a:xfrm>
              <a:custGeom>
                <a:avLst/>
                <a:gdLst>
                  <a:gd name="T0" fmla="*/ 2147483646 w 32"/>
                  <a:gd name="T1" fmla="*/ 0 h 32"/>
                  <a:gd name="T2" fmla="*/ 2147483646 w 32"/>
                  <a:gd name="T3" fmla="*/ 2147483646 h 32"/>
                  <a:gd name="T4" fmla="*/ 2147483646 w 32"/>
                  <a:gd name="T5" fmla="*/ 2147483646 h 32"/>
                  <a:gd name="T6" fmla="*/ 0 w 32"/>
                  <a:gd name="T7" fmla="*/ 2147483646 h 32"/>
                  <a:gd name="T8" fmla="*/ 2147483646 w 32"/>
                  <a:gd name="T9" fmla="*/ 0 h 32"/>
                  <a:gd name="T10" fmla="*/ 2147483646 w 32"/>
                  <a:gd name="T11" fmla="*/ 2147483646 h 32"/>
                  <a:gd name="T12" fmla="*/ 2147483646 w 32"/>
                  <a:gd name="T13" fmla="*/ 2147483646 h 32"/>
                  <a:gd name="T14" fmla="*/ 2147483646 w 32"/>
                  <a:gd name="T15" fmla="*/ 2147483646 h 32"/>
                  <a:gd name="T16" fmla="*/ 2147483646 w 32"/>
                  <a:gd name="T17" fmla="*/ 2147483646 h 32"/>
                  <a:gd name="T18" fmla="*/ 2147483646 w 32"/>
                  <a:gd name="T19" fmla="*/ 2147483646 h 32"/>
                  <a:gd name="T20" fmla="*/ 2147483646 w 32"/>
                  <a:gd name="T21" fmla="*/ 2147483646 h 32"/>
                  <a:gd name="T22" fmla="*/ 2147483646 w 32"/>
                  <a:gd name="T23" fmla="*/ 2147483646 h 32"/>
                  <a:gd name="T24" fmla="*/ 2147483646 w 32"/>
                  <a:gd name="T25" fmla="*/ 2147483646 h 32"/>
                  <a:gd name="T26" fmla="*/ 2147483646 w 32"/>
                  <a:gd name="T27" fmla="*/ 2147483646 h 32"/>
                  <a:gd name="T28" fmla="*/ 2147483646 w 32"/>
                  <a:gd name="T29" fmla="*/ 2147483646 h 32"/>
                  <a:gd name="T30" fmla="*/ 2147483646 w 32"/>
                  <a:gd name="T31" fmla="*/ 2147483646 h 32"/>
                  <a:gd name="T32" fmla="*/ 2147483646 w 32"/>
                  <a:gd name="T33" fmla="*/ 2147483646 h 32"/>
                  <a:gd name="T34" fmla="*/ 2147483646 w 32"/>
                  <a:gd name="T35" fmla="*/ 2147483646 h 32"/>
                  <a:gd name="T36" fmla="*/ 2147483646 w 32"/>
                  <a:gd name="T37" fmla="*/ 2147483646 h 32"/>
                  <a:gd name="T38" fmla="*/ 2147483646 w 32"/>
                  <a:gd name="T39" fmla="*/ 2147483646 h 32"/>
                  <a:gd name="T40" fmla="*/ 2147483646 w 32"/>
                  <a:gd name="T41" fmla="*/ 2147483646 h 32"/>
                  <a:gd name="T42" fmla="*/ 2147483646 w 32"/>
                  <a:gd name="T43" fmla="*/ 2147483646 h 32"/>
                  <a:gd name="T44" fmla="*/ 2147483646 w 32"/>
                  <a:gd name="T45" fmla="*/ 2147483646 h 32"/>
                  <a:gd name="T46" fmla="*/ 2147483646 w 32"/>
                  <a:gd name="T47" fmla="*/ 2147483646 h 32"/>
                  <a:gd name="T48" fmla="*/ 2147483646 w 32"/>
                  <a:gd name="T49" fmla="*/ 2147483646 h 32"/>
                  <a:gd name="T50" fmla="*/ 2147483646 w 32"/>
                  <a:gd name="T51" fmla="*/ 2147483646 h 32"/>
                  <a:gd name="T52" fmla="*/ 2147483646 w 32"/>
                  <a:gd name="T53" fmla="*/ 2147483646 h 32"/>
                  <a:gd name="T54" fmla="*/ 2147483646 w 32"/>
                  <a:gd name="T55" fmla="*/ 2147483646 h 32"/>
                  <a:gd name="T56" fmla="*/ 2147483646 w 32"/>
                  <a:gd name="T57" fmla="*/ 2147483646 h 32"/>
                  <a:gd name="T58" fmla="*/ 2147483646 w 32"/>
                  <a:gd name="T59" fmla="*/ 2147483646 h 32"/>
                  <a:gd name="T60" fmla="*/ 2147483646 w 32"/>
                  <a:gd name="T61" fmla="*/ 2147483646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2" h="32">
                    <a:moveTo>
                      <a:pt x="16" y="0"/>
                    </a:moveTo>
                    <a:cubicBezTo>
                      <a:pt x="25" y="0"/>
                      <a:pt x="32" y="7"/>
                      <a:pt x="32" y="16"/>
                    </a:cubicBezTo>
                    <a:cubicBezTo>
                      <a:pt x="32" y="25"/>
                      <a:pt x="25" y="32"/>
                      <a:pt x="16" y="32"/>
                    </a:cubicBezTo>
                    <a:cubicBezTo>
                      <a:pt x="8" y="32"/>
                      <a:pt x="0" y="25"/>
                      <a:pt x="0" y="16"/>
                    </a:cubicBezTo>
                    <a:cubicBezTo>
                      <a:pt x="0" y="7"/>
                      <a:pt x="8" y="0"/>
                      <a:pt x="16" y="0"/>
                    </a:cubicBezTo>
                    <a:close/>
                    <a:moveTo>
                      <a:pt x="27" y="12"/>
                    </a:moveTo>
                    <a:cubicBezTo>
                      <a:pt x="27" y="12"/>
                      <a:pt x="27" y="13"/>
                      <a:pt x="26" y="13"/>
                    </a:cubicBezTo>
                    <a:cubicBezTo>
                      <a:pt x="25" y="14"/>
                      <a:pt x="25" y="16"/>
                      <a:pt x="25" y="16"/>
                    </a:cubicBezTo>
                    <a:cubicBezTo>
                      <a:pt x="26" y="16"/>
                      <a:pt x="26" y="18"/>
                      <a:pt x="25" y="18"/>
                    </a:cubicBezTo>
                    <a:cubicBezTo>
                      <a:pt x="25" y="19"/>
                      <a:pt x="23" y="21"/>
                      <a:pt x="23" y="23"/>
                    </a:cubicBezTo>
                    <a:cubicBezTo>
                      <a:pt x="22" y="24"/>
                      <a:pt x="20" y="27"/>
                      <a:pt x="20" y="24"/>
                    </a:cubicBezTo>
                    <a:cubicBezTo>
                      <a:pt x="20" y="21"/>
                      <a:pt x="21" y="18"/>
                      <a:pt x="20" y="17"/>
                    </a:cubicBezTo>
                    <a:cubicBezTo>
                      <a:pt x="19" y="16"/>
                      <a:pt x="18" y="16"/>
                      <a:pt x="18" y="15"/>
                    </a:cubicBezTo>
                    <a:cubicBezTo>
                      <a:pt x="18" y="14"/>
                      <a:pt x="13" y="14"/>
                      <a:pt x="13" y="13"/>
                    </a:cubicBezTo>
                    <a:cubicBezTo>
                      <a:pt x="13" y="11"/>
                      <a:pt x="14" y="11"/>
                      <a:pt x="16" y="11"/>
                    </a:cubicBezTo>
                    <a:cubicBezTo>
                      <a:pt x="17" y="10"/>
                      <a:pt x="19" y="9"/>
                      <a:pt x="17" y="9"/>
                    </a:cubicBezTo>
                    <a:cubicBezTo>
                      <a:pt x="15" y="8"/>
                      <a:pt x="16" y="7"/>
                      <a:pt x="14" y="7"/>
                    </a:cubicBezTo>
                    <a:cubicBezTo>
                      <a:pt x="13" y="7"/>
                      <a:pt x="12" y="8"/>
                      <a:pt x="11" y="10"/>
                    </a:cubicBezTo>
                    <a:cubicBezTo>
                      <a:pt x="11" y="11"/>
                      <a:pt x="10" y="14"/>
                      <a:pt x="10" y="12"/>
                    </a:cubicBezTo>
                    <a:cubicBezTo>
                      <a:pt x="10" y="10"/>
                      <a:pt x="10" y="6"/>
                      <a:pt x="9" y="8"/>
                    </a:cubicBezTo>
                    <a:cubicBezTo>
                      <a:pt x="8" y="10"/>
                      <a:pt x="8" y="11"/>
                      <a:pt x="7" y="11"/>
                    </a:cubicBezTo>
                    <a:cubicBezTo>
                      <a:pt x="7" y="11"/>
                      <a:pt x="6" y="13"/>
                      <a:pt x="6" y="12"/>
                    </a:cubicBezTo>
                    <a:cubicBezTo>
                      <a:pt x="5" y="13"/>
                      <a:pt x="5" y="14"/>
                      <a:pt x="5" y="16"/>
                    </a:cubicBezTo>
                    <a:cubicBezTo>
                      <a:pt x="5" y="16"/>
                      <a:pt x="5" y="16"/>
                      <a:pt x="5" y="16"/>
                    </a:cubicBezTo>
                    <a:cubicBezTo>
                      <a:pt x="5" y="16"/>
                      <a:pt x="6" y="16"/>
                      <a:pt x="6" y="17"/>
                    </a:cubicBezTo>
                    <a:cubicBezTo>
                      <a:pt x="7" y="18"/>
                      <a:pt x="7" y="19"/>
                      <a:pt x="9" y="19"/>
                    </a:cubicBezTo>
                    <a:cubicBezTo>
                      <a:pt x="11" y="18"/>
                      <a:pt x="10" y="19"/>
                      <a:pt x="9" y="20"/>
                    </a:cubicBezTo>
                    <a:cubicBezTo>
                      <a:pt x="8" y="21"/>
                      <a:pt x="8" y="22"/>
                      <a:pt x="7" y="23"/>
                    </a:cubicBezTo>
                    <a:cubicBezTo>
                      <a:pt x="10" y="26"/>
                      <a:pt x="13" y="27"/>
                      <a:pt x="16" y="27"/>
                    </a:cubicBezTo>
                    <a:cubicBezTo>
                      <a:pt x="23" y="27"/>
                      <a:pt x="28" y="22"/>
                      <a:pt x="28" y="16"/>
                    </a:cubicBezTo>
                    <a:cubicBezTo>
                      <a:pt x="28" y="15"/>
                      <a:pt x="28" y="13"/>
                      <a:pt x="27" y="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 name="椭圆 94"/>
              <p:cNvSpPr/>
              <p:nvPr/>
            </p:nvSpPr>
            <p:spPr>
              <a:xfrm>
                <a:off x="18231660" y="5710760"/>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70" name="Freeform 78"/>
              <p:cNvSpPr>
                <a:spLocks noEditPoints="1"/>
              </p:cNvSpPr>
              <p:nvPr/>
            </p:nvSpPr>
            <p:spPr bwMode="auto">
              <a:xfrm>
                <a:off x="18371823" y="5850080"/>
                <a:ext cx="448052" cy="454028"/>
              </a:xfrm>
              <a:custGeom>
                <a:avLst/>
                <a:gdLst>
                  <a:gd name="T0" fmla="*/ 2147483646 w 32"/>
                  <a:gd name="T1" fmla="*/ 0 h 32"/>
                  <a:gd name="T2" fmla="*/ 2147483646 w 32"/>
                  <a:gd name="T3" fmla="*/ 2147483646 h 32"/>
                  <a:gd name="T4" fmla="*/ 2147483646 w 32"/>
                  <a:gd name="T5" fmla="*/ 2147483646 h 32"/>
                  <a:gd name="T6" fmla="*/ 0 w 32"/>
                  <a:gd name="T7" fmla="*/ 2147483646 h 32"/>
                  <a:gd name="T8" fmla="*/ 2147483646 w 32"/>
                  <a:gd name="T9" fmla="*/ 0 h 32"/>
                  <a:gd name="T10" fmla="*/ 2147483646 w 32"/>
                  <a:gd name="T11" fmla="*/ 2147483646 h 32"/>
                  <a:gd name="T12" fmla="*/ 2147483646 w 32"/>
                  <a:gd name="T13" fmla="*/ 2147483646 h 32"/>
                  <a:gd name="T14" fmla="*/ 2147483646 w 32"/>
                  <a:gd name="T15" fmla="*/ 2147483646 h 32"/>
                  <a:gd name="T16" fmla="*/ 2147483646 w 32"/>
                  <a:gd name="T17" fmla="*/ 2147483646 h 32"/>
                  <a:gd name="T18" fmla="*/ 2147483646 w 32"/>
                  <a:gd name="T19" fmla="*/ 2147483646 h 32"/>
                  <a:gd name="T20" fmla="*/ 2147483646 w 32"/>
                  <a:gd name="T21" fmla="*/ 2147483646 h 32"/>
                  <a:gd name="T22" fmla="*/ 2147483646 w 32"/>
                  <a:gd name="T23" fmla="*/ 2147483646 h 32"/>
                  <a:gd name="T24" fmla="*/ 2147483646 w 32"/>
                  <a:gd name="T25" fmla="*/ 2147483646 h 32"/>
                  <a:gd name="T26" fmla="*/ 2147483646 w 32"/>
                  <a:gd name="T27" fmla="*/ 2147483646 h 32"/>
                  <a:gd name="T28" fmla="*/ 2147483646 w 32"/>
                  <a:gd name="T29" fmla="*/ 2147483646 h 32"/>
                  <a:gd name="T30" fmla="*/ 2147483646 w 32"/>
                  <a:gd name="T31" fmla="*/ 2147483646 h 32"/>
                  <a:gd name="T32" fmla="*/ 2147483646 w 32"/>
                  <a:gd name="T33" fmla="*/ 2147483646 h 32"/>
                  <a:gd name="T34" fmla="*/ 2147483646 w 32"/>
                  <a:gd name="T35" fmla="*/ 2147483646 h 32"/>
                  <a:gd name="T36" fmla="*/ 2147483646 w 32"/>
                  <a:gd name="T37" fmla="*/ 2147483646 h 32"/>
                  <a:gd name="T38" fmla="*/ 2147483646 w 32"/>
                  <a:gd name="T39" fmla="*/ 2147483646 h 32"/>
                  <a:gd name="T40" fmla="*/ 2147483646 w 32"/>
                  <a:gd name="T41" fmla="*/ 2147483646 h 32"/>
                  <a:gd name="T42" fmla="*/ 2147483646 w 32"/>
                  <a:gd name="T43" fmla="*/ 2147483646 h 32"/>
                  <a:gd name="T44" fmla="*/ 2147483646 w 32"/>
                  <a:gd name="T45" fmla="*/ 2147483646 h 32"/>
                  <a:gd name="T46" fmla="*/ 2147483646 w 32"/>
                  <a:gd name="T47" fmla="*/ 2147483646 h 32"/>
                  <a:gd name="T48" fmla="*/ 2147483646 w 32"/>
                  <a:gd name="T49" fmla="*/ 2147483646 h 32"/>
                  <a:gd name="T50" fmla="*/ 2147483646 w 32"/>
                  <a:gd name="T51" fmla="*/ 2147483646 h 32"/>
                  <a:gd name="T52" fmla="*/ 2147483646 w 32"/>
                  <a:gd name="T53" fmla="*/ 2147483646 h 32"/>
                  <a:gd name="T54" fmla="*/ 2147483646 w 32"/>
                  <a:gd name="T55" fmla="*/ 2147483646 h 32"/>
                  <a:gd name="T56" fmla="*/ 2147483646 w 32"/>
                  <a:gd name="T57" fmla="*/ 2147483646 h 32"/>
                  <a:gd name="T58" fmla="*/ 2147483646 w 32"/>
                  <a:gd name="T59" fmla="*/ 2147483646 h 32"/>
                  <a:gd name="T60" fmla="*/ 2147483646 w 32"/>
                  <a:gd name="T61" fmla="*/ 2147483646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2" h="32">
                    <a:moveTo>
                      <a:pt x="16" y="0"/>
                    </a:moveTo>
                    <a:cubicBezTo>
                      <a:pt x="25" y="0"/>
                      <a:pt x="32" y="7"/>
                      <a:pt x="32" y="16"/>
                    </a:cubicBezTo>
                    <a:cubicBezTo>
                      <a:pt x="32" y="25"/>
                      <a:pt x="25" y="32"/>
                      <a:pt x="16" y="32"/>
                    </a:cubicBezTo>
                    <a:cubicBezTo>
                      <a:pt x="8" y="32"/>
                      <a:pt x="0" y="25"/>
                      <a:pt x="0" y="16"/>
                    </a:cubicBezTo>
                    <a:cubicBezTo>
                      <a:pt x="0" y="7"/>
                      <a:pt x="8" y="0"/>
                      <a:pt x="16" y="0"/>
                    </a:cubicBezTo>
                    <a:close/>
                    <a:moveTo>
                      <a:pt x="27" y="12"/>
                    </a:moveTo>
                    <a:cubicBezTo>
                      <a:pt x="27" y="12"/>
                      <a:pt x="27" y="13"/>
                      <a:pt x="26" y="13"/>
                    </a:cubicBezTo>
                    <a:cubicBezTo>
                      <a:pt x="25" y="14"/>
                      <a:pt x="25" y="16"/>
                      <a:pt x="25" y="16"/>
                    </a:cubicBezTo>
                    <a:cubicBezTo>
                      <a:pt x="26" y="16"/>
                      <a:pt x="26" y="18"/>
                      <a:pt x="25" y="18"/>
                    </a:cubicBezTo>
                    <a:cubicBezTo>
                      <a:pt x="25" y="19"/>
                      <a:pt x="23" y="21"/>
                      <a:pt x="23" y="23"/>
                    </a:cubicBezTo>
                    <a:cubicBezTo>
                      <a:pt x="22" y="24"/>
                      <a:pt x="20" y="27"/>
                      <a:pt x="20" y="24"/>
                    </a:cubicBezTo>
                    <a:cubicBezTo>
                      <a:pt x="20" y="21"/>
                      <a:pt x="21" y="18"/>
                      <a:pt x="20" y="17"/>
                    </a:cubicBezTo>
                    <a:cubicBezTo>
                      <a:pt x="19" y="16"/>
                      <a:pt x="18" y="16"/>
                      <a:pt x="18" y="15"/>
                    </a:cubicBezTo>
                    <a:cubicBezTo>
                      <a:pt x="18" y="14"/>
                      <a:pt x="13" y="14"/>
                      <a:pt x="13" y="13"/>
                    </a:cubicBezTo>
                    <a:cubicBezTo>
                      <a:pt x="13" y="11"/>
                      <a:pt x="14" y="11"/>
                      <a:pt x="16" y="11"/>
                    </a:cubicBezTo>
                    <a:cubicBezTo>
                      <a:pt x="17" y="10"/>
                      <a:pt x="19" y="9"/>
                      <a:pt x="17" y="9"/>
                    </a:cubicBezTo>
                    <a:cubicBezTo>
                      <a:pt x="15" y="8"/>
                      <a:pt x="16" y="7"/>
                      <a:pt x="14" y="7"/>
                    </a:cubicBezTo>
                    <a:cubicBezTo>
                      <a:pt x="13" y="7"/>
                      <a:pt x="12" y="8"/>
                      <a:pt x="11" y="10"/>
                    </a:cubicBezTo>
                    <a:cubicBezTo>
                      <a:pt x="11" y="11"/>
                      <a:pt x="10" y="14"/>
                      <a:pt x="10" y="12"/>
                    </a:cubicBezTo>
                    <a:cubicBezTo>
                      <a:pt x="10" y="10"/>
                      <a:pt x="10" y="6"/>
                      <a:pt x="9" y="8"/>
                    </a:cubicBezTo>
                    <a:cubicBezTo>
                      <a:pt x="8" y="10"/>
                      <a:pt x="8" y="11"/>
                      <a:pt x="7" y="11"/>
                    </a:cubicBezTo>
                    <a:cubicBezTo>
                      <a:pt x="7" y="11"/>
                      <a:pt x="6" y="13"/>
                      <a:pt x="6" y="12"/>
                    </a:cubicBezTo>
                    <a:cubicBezTo>
                      <a:pt x="5" y="13"/>
                      <a:pt x="5" y="14"/>
                      <a:pt x="5" y="16"/>
                    </a:cubicBezTo>
                    <a:cubicBezTo>
                      <a:pt x="5" y="16"/>
                      <a:pt x="5" y="16"/>
                      <a:pt x="5" y="16"/>
                    </a:cubicBezTo>
                    <a:cubicBezTo>
                      <a:pt x="5" y="16"/>
                      <a:pt x="6" y="16"/>
                      <a:pt x="6" y="17"/>
                    </a:cubicBezTo>
                    <a:cubicBezTo>
                      <a:pt x="7" y="18"/>
                      <a:pt x="7" y="19"/>
                      <a:pt x="9" y="19"/>
                    </a:cubicBezTo>
                    <a:cubicBezTo>
                      <a:pt x="11" y="18"/>
                      <a:pt x="10" y="19"/>
                      <a:pt x="9" y="20"/>
                    </a:cubicBezTo>
                    <a:cubicBezTo>
                      <a:pt x="8" y="21"/>
                      <a:pt x="8" y="22"/>
                      <a:pt x="7" y="23"/>
                    </a:cubicBezTo>
                    <a:cubicBezTo>
                      <a:pt x="10" y="26"/>
                      <a:pt x="13" y="27"/>
                      <a:pt x="16" y="27"/>
                    </a:cubicBezTo>
                    <a:cubicBezTo>
                      <a:pt x="23" y="27"/>
                      <a:pt x="28" y="22"/>
                      <a:pt x="28" y="16"/>
                    </a:cubicBezTo>
                    <a:cubicBezTo>
                      <a:pt x="28" y="15"/>
                      <a:pt x="28" y="13"/>
                      <a:pt x="27" y="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040" name="组合 9"/>
            <p:cNvGrpSpPr/>
            <p:nvPr/>
          </p:nvGrpSpPr>
          <p:grpSpPr bwMode="auto">
            <a:xfrm>
              <a:off x="2187204" y="234147"/>
              <a:ext cx="5309946" cy="4797642"/>
              <a:chOff x="9684902" y="1785424"/>
              <a:chExt cx="6229160" cy="5628170"/>
            </a:xfrm>
          </p:grpSpPr>
          <p:sp>
            <p:nvSpPr>
              <p:cNvPr id="89" name="椭圆 88"/>
              <p:cNvSpPr/>
              <p:nvPr/>
            </p:nvSpPr>
            <p:spPr>
              <a:xfrm>
                <a:off x="9684902" y="1785424"/>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58" name="Freeform 230"/>
              <p:cNvSpPr>
                <a:spLocks noEditPoints="1"/>
              </p:cNvSpPr>
              <p:nvPr/>
            </p:nvSpPr>
            <p:spPr bwMode="auto">
              <a:xfrm>
                <a:off x="9789547" y="1940029"/>
                <a:ext cx="516496" cy="457218"/>
              </a:xfrm>
              <a:custGeom>
                <a:avLst/>
                <a:gdLst>
                  <a:gd name="T0" fmla="*/ 2147483646 w 26"/>
                  <a:gd name="T1" fmla="*/ 2147483646 h 23"/>
                  <a:gd name="T2" fmla="*/ 2147483646 w 26"/>
                  <a:gd name="T3" fmla="*/ 2147483646 h 23"/>
                  <a:gd name="T4" fmla="*/ 2147483646 w 26"/>
                  <a:gd name="T5" fmla="*/ 2147483646 h 23"/>
                  <a:gd name="T6" fmla="*/ 2147483646 w 26"/>
                  <a:gd name="T7" fmla="*/ 2147483646 h 23"/>
                  <a:gd name="T8" fmla="*/ 2147483646 w 26"/>
                  <a:gd name="T9" fmla="*/ 2147483646 h 23"/>
                  <a:gd name="T10" fmla="*/ 2147483646 w 26"/>
                  <a:gd name="T11" fmla="*/ 2147483646 h 23"/>
                  <a:gd name="T12" fmla="*/ 2147483646 w 26"/>
                  <a:gd name="T13" fmla="*/ 2147483646 h 23"/>
                  <a:gd name="T14" fmla="*/ 2147483646 w 26"/>
                  <a:gd name="T15" fmla="*/ 2147483646 h 23"/>
                  <a:gd name="T16" fmla="*/ 2147483646 w 26"/>
                  <a:gd name="T17" fmla="*/ 2147483646 h 23"/>
                  <a:gd name="T18" fmla="*/ 2147483646 w 26"/>
                  <a:gd name="T19" fmla="*/ 2147483646 h 23"/>
                  <a:gd name="T20" fmla="*/ 2147483646 w 26"/>
                  <a:gd name="T21" fmla="*/ 2147483646 h 23"/>
                  <a:gd name="T22" fmla="*/ 2147483646 w 26"/>
                  <a:gd name="T23" fmla="*/ 2147483646 h 23"/>
                  <a:gd name="T24" fmla="*/ 2147483646 w 26"/>
                  <a:gd name="T25" fmla="*/ 2147483646 h 23"/>
                  <a:gd name="T26" fmla="*/ 2147483646 w 26"/>
                  <a:gd name="T27" fmla="*/ 2147483646 h 23"/>
                  <a:gd name="T28" fmla="*/ 2147483646 w 26"/>
                  <a:gd name="T29" fmla="*/ 0 h 23"/>
                  <a:gd name="T30" fmla="*/ 2147483646 w 26"/>
                  <a:gd name="T31" fmla="*/ 0 h 23"/>
                  <a:gd name="T32" fmla="*/ 2147483646 w 26"/>
                  <a:gd name="T33" fmla="*/ 2147483646 h 23"/>
                  <a:gd name="T34" fmla="*/ 2147483646 w 26"/>
                  <a:gd name="T35" fmla="*/ 2147483646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3">
                    <a:moveTo>
                      <a:pt x="25" y="20"/>
                    </a:moveTo>
                    <a:cubicBezTo>
                      <a:pt x="21" y="16"/>
                      <a:pt x="21" y="16"/>
                      <a:pt x="21" y="16"/>
                    </a:cubicBezTo>
                    <a:cubicBezTo>
                      <a:pt x="20" y="15"/>
                      <a:pt x="17" y="14"/>
                      <a:pt x="16" y="14"/>
                    </a:cubicBezTo>
                    <a:cubicBezTo>
                      <a:pt x="11" y="14"/>
                      <a:pt x="11" y="14"/>
                      <a:pt x="11" y="14"/>
                    </a:cubicBezTo>
                    <a:cubicBezTo>
                      <a:pt x="9" y="14"/>
                      <a:pt x="7" y="15"/>
                      <a:pt x="6" y="16"/>
                    </a:cubicBezTo>
                    <a:cubicBezTo>
                      <a:pt x="2" y="20"/>
                      <a:pt x="2" y="20"/>
                      <a:pt x="2" y="20"/>
                    </a:cubicBezTo>
                    <a:cubicBezTo>
                      <a:pt x="0" y="22"/>
                      <a:pt x="1" y="23"/>
                      <a:pt x="3" y="23"/>
                    </a:cubicBezTo>
                    <a:cubicBezTo>
                      <a:pt x="24" y="23"/>
                      <a:pt x="24" y="23"/>
                      <a:pt x="24" y="23"/>
                    </a:cubicBezTo>
                    <a:cubicBezTo>
                      <a:pt x="26" y="23"/>
                      <a:pt x="26" y="22"/>
                      <a:pt x="25" y="20"/>
                    </a:cubicBezTo>
                    <a:close/>
                    <a:moveTo>
                      <a:pt x="10" y="9"/>
                    </a:moveTo>
                    <a:cubicBezTo>
                      <a:pt x="10" y="10"/>
                      <a:pt x="11" y="12"/>
                      <a:pt x="13" y="12"/>
                    </a:cubicBezTo>
                    <a:cubicBezTo>
                      <a:pt x="15" y="12"/>
                      <a:pt x="15" y="12"/>
                      <a:pt x="15" y="12"/>
                    </a:cubicBezTo>
                    <a:cubicBezTo>
                      <a:pt x="16" y="12"/>
                      <a:pt x="18" y="10"/>
                      <a:pt x="18" y="9"/>
                    </a:cubicBezTo>
                    <a:cubicBezTo>
                      <a:pt x="19" y="4"/>
                      <a:pt x="19" y="4"/>
                      <a:pt x="19" y="4"/>
                    </a:cubicBezTo>
                    <a:cubicBezTo>
                      <a:pt x="19" y="3"/>
                      <a:pt x="18" y="1"/>
                      <a:pt x="16" y="0"/>
                    </a:cubicBezTo>
                    <a:cubicBezTo>
                      <a:pt x="15" y="0"/>
                      <a:pt x="13" y="0"/>
                      <a:pt x="12" y="0"/>
                    </a:cubicBezTo>
                    <a:cubicBezTo>
                      <a:pt x="10" y="1"/>
                      <a:pt x="9" y="3"/>
                      <a:pt x="9" y="4"/>
                    </a:cubicBezTo>
                    <a:lnTo>
                      <a:pt x="10"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 name="椭圆 90"/>
              <p:cNvSpPr/>
              <p:nvPr/>
            </p:nvSpPr>
            <p:spPr>
              <a:xfrm>
                <a:off x="15185684" y="6685216"/>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62" name="Freeform 230"/>
              <p:cNvSpPr>
                <a:spLocks noEditPoints="1"/>
              </p:cNvSpPr>
              <p:nvPr/>
            </p:nvSpPr>
            <p:spPr bwMode="auto">
              <a:xfrm>
                <a:off x="15290329" y="6839822"/>
                <a:ext cx="516496" cy="457218"/>
              </a:xfrm>
              <a:custGeom>
                <a:avLst/>
                <a:gdLst>
                  <a:gd name="T0" fmla="*/ 2147483646 w 26"/>
                  <a:gd name="T1" fmla="*/ 2147483646 h 23"/>
                  <a:gd name="T2" fmla="*/ 2147483646 w 26"/>
                  <a:gd name="T3" fmla="*/ 2147483646 h 23"/>
                  <a:gd name="T4" fmla="*/ 2147483646 w 26"/>
                  <a:gd name="T5" fmla="*/ 2147483646 h 23"/>
                  <a:gd name="T6" fmla="*/ 2147483646 w 26"/>
                  <a:gd name="T7" fmla="*/ 2147483646 h 23"/>
                  <a:gd name="T8" fmla="*/ 2147483646 w 26"/>
                  <a:gd name="T9" fmla="*/ 2147483646 h 23"/>
                  <a:gd name="T10" fmla="*/ 2147483646 w 26"/>
                  <a:gd name="T11" fmla="*/ 2147483646 h 23"/>
                  <a:gd name="T12" fmla="*/ 2147483646 w 26"/>
                  <a:gd name="T13" fmla="*/ 2147483646 h 23"/>
                  <a:gd name="T14" fmla="*/ 2147483646 w 26"/>
                  <a:gd name="T15" fmla="*/ 2147483646 h 23"/>
                  <a:gd name="T16" fmla="*/ 2147483646 w 26"/>
                  <a:gd name="T17" fmla="*/ 2147483646 h 23"/>
                  <a:gd name="T18" fmla="*/ 2147483646 w 26"/>
                  <a:gd name="T19" fmla="*/ 2147483646 h 23"/>
                  <a:gd name="T20" fmla="*/ 2147483646 w 26"/>
                  <a:gd name="T21" fmla="*/ 2147483646 h 23"/>
                  <a:gd name="T22" fmla="*/ 2147483646 w 26"/>
                  <a:gd name="T23" fmla="*/ 2147483646 h 23"/>
                  <a:gd name="T24" fmla="*/ 2147483646 w 26"/>
                  <a:gd name="T25" fmla="*/ 2147483646 h 23"/>
                  <a:gd name="T26" fmla="*/ 2147483646 w 26"/>
                  <a:gd name="T27" fmla="*/ 2147483646 h 23"/>
                  <a:gd name="T28" fmla="*/ 2147483646 w 26"/>
                  <a:gd name="T29" fmla="*/ 0 h 23"/>
                  <a:gd name="T30" fmla="*/ 2147483646 w 26"/>
                  <a:gd name="T31" fmla="*/ 0 h 23"/>
                  <a:gd name="T32" fmla="*/ 2147483646 w 26"/>
                  <a:gd name="T33" fmla="*/ 2147483646 h 23"/>
                  <a:gd name="T34" fmla="*/ 2147483646 w 26"/>
                  <a:gd name="T35" fmla="*/ 2147483646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3">
                    <a:moveTo>
                      <a:pt x="25" y="20"/>
                    </a:moveTo>
                    <a:cubicBezTo>
                      <a:pt x="21" y="16"/>
                      <a:pt x="21" y="16"/>
                      <a:pt x="21" y="16"/>
                    </a:cubicBezTo>
                    <a:cubicBezTo>
                      <a:pt x="20" y="15"/>
                      <a:pt x="17" y="14"/>
                      <a:pt x="16" y="14"/>
                    </a:cubicBezTo>
                    <a:cubicBezTo>
                      <a:pt x="11" y="14"/>
                      <a:pt x="11" y="14"/>
                      <a:pt x="11" y="14"/>
                    </a:cubicBezTo>
                    <a:cubicBezTo>
                      <a:pt x="9" y="14"/>
                      <a:pt x="7" y="15"/>
                      <a:pt x="6" y="16"/>
                    </a:cubicBezTo>
                    <a:cubicBezTo>
                      <a:pt x="2" y="20"/>
                      <a:pt x="2" y="20"/>
                      <a:pt x="2" y="20"/>
                    </a:cubicBezTo>
                    <a:cubicBezTo>
                      <a:pt x="0" y="22"/>
                      <a:pt x="1" y="23"/>
                      <a:pt x="3" y="23"/>
                    </a:cubicBezTo>
                    <a:cubicBezTo>
                      <a:pt x="24" y="23"/>
                      <a:pt x="24" y="23"/>
                      <a:pt x="24" y="23"/>
                    </a:cubicBezTo>
                    <a:cubicBezTo>
                      <a:pt x="26" y="23"/>
                      <a:pt x="26" y="22"/>
                      <a:pt x="25" y="20"/>
                    </a:cubicBezTo>
                    <a:close/>
                    <a:moveTo>
                      <a:pt x="10" y="9"/>
                    </a:moveTo>
                    <a:cubicBezTo>
                      <a:pt x="10" y="10"/>
                      <a:pt x="11" y="12"/>
                      <a:pt x="13" y="12"/>
                    </a:cubicBezTo>
                    <a:cubicBezTo>
                      <a:pt x="15" y="12"/>
                      <a:pt x="15" y="12"/>
                      <a:pt x="15" y="12"/>
                    </a:cubicBezTo>
                    <a:cubicBezTo>
                      <a:pt x="16" y="12"/>
                      <a:pt x="18" y="10"/>
                      <a:pt x="18" y="9"/>
                    </a:cubicBezTo>
                    <a:cubicBezTo>
                      <a:pt x="19" y="4"/>
                      <a:pt x="19" y="4"/>
                      <a:pt x="19" y="4"/>
                    </a:cubicBezTo>
                    <a:cubicBezTo>
                      <a:pt x="19" y="3"/>
                      <a:pt x="18" y="1"/>
                      <a:pt x="16" y="0"/>
                    </a:cubicBezTo>
                    <a:cubicBezTo>
                      <a:pt x="15" y="0"/>
                      <a:pt x="13" y="0"/>
                      <a:pt x="12" y="0"/>
                    </a:cubicBezTo>
                    <a:cubicBezTo>
                      <a:pt x="10" y="1"/>
                      <a:pt x="9" y="3"/>
                      <a:pt x="9" y="4"/>
                    </a:cubicBezTo>
                    <a:lnTo>
                      <a:pt x="10"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 name="椭圆 10"/>
            <p:cNvSpPr/>
            <p:nvPr/>
          </p:nvSpPr>
          <p:spPr>
            <a:xfrm>
              <a:off x="39330" y="175372"/>
              <a:ext cx="620894" cy="620894"/>
            </a:xfrm>
            <a:prstGeom prst="ellipse">
              <a:avLst/>
            </a:prstGeom>
            <a:solidFill>
              <a:srgbClr val="00B0F0">
                <a:alpha val="34000"/>
              </a:srgbClr>
            </a:soli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 name="椭圆 11"/>
            <p:cNvSpPr/>
            <p:nvPr/>
          </p:nvSpPr>
          <p:spPr>
            <a:xfrm>
              <a:off x="2083250" y="922127"/>
              <a:ext cx="390088" cy="390088"/>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椭圆 12"/>
            <p:cNvSpPr/>
            <p:nvPr/>
          </p:nvSpPr>
          <p:spPr>
            <a:xfrm>
              <a:off x="4496795" y="1464034"/>
              <a:ext cx="229402" cy="229402"/>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4" name="椭圆 13"/>
            <p:cNvSpPr/>
            <p:nvPr/>
          </p:nvSpPr>
          <p:spPr>
            <a:xfrm>
              <a:off x="3096826" y="1696310"/>
              <a:ext cx="307104" cy="307104"/>
            </a:xfrm>
            <a:prstGeom prst="ellipse">
              <a:avLst/>
            </a:prstGeom>
            <a:solidFill>
              <a:schemeClr val="bg1">
                <a:alpha val="3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椭圆 14"/>
            <p:cNvSpPr/>
            <p:nvPr/>
          </p:nvSpPr>
          <p:spPr>
            <a:xfrm>
              <a:off x="1333998" y="2633525"/>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6" name="椭圆 15"/>
            <p:cNvSpPr/>
            <p:nvPr/>
          </p:nvSpPr>
          <p:spPr>
            <a:xfrm>
              <a:off x="2658215" y="2407419"/>
              <a:ext cx="697192" cy="697192"/>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 name="椭圆 16"/>
            <p:cNvSpPr/>
            <p:nvPr/>
          </p:nvSpPr>
          <p:spPr>
            <a:xfrm>
              <a:off x="7596336" y="4284368"/>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椭圆 17"/>
            <p:cNvSpPr/>
            <p:nvPr/>
          </p:nvSpPr>
          <p:spPr>
            <a:xfrm>
              <a:off x="3351735" y="2618125"/>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 name="椭圆 18"/>
            <p:cNvSpPr/>
            <p:nvPr/>
          </p:nvSpPr>
          <p:spPr>
            <a:xfrm>
              <a:off x="3894089" y="3240312"/>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0" name="椭圆 19"/>
            <p:cNvSpPr/>
            <p:nvPr/>
          </p:nvSpPr>
          <p:spPr>
            <a:xfrm>
              <a:off x="2972051" y="3296557"/>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椭圆 20"/>
            <p:cNvSpPr/>
            <p:nvPr/>
          </p:nvSpPr>
          <p:spPr>
            <a:xfrm>
              <a:off x="2125673" y="3021825"/>
              <a:ext cx="436974" cy="436974"/>
            </a:xfrm>
            <a:prstGeom prst="ellipse">
              <a:avLst/>
            </a:prstGeom>
            <a:solidFill>
              <a:schemeClr val="bg1">
                <a:alpha val="10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2" name="椭圆 21"/>
            <p:cNvSpPr/>
            <p:nvPr/>
          </p:nvSpPr>
          <p:spPr>
            <a:xfrm>
              <a:off x="2266471" y="1858392"/>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3" name="椭圆 22"/>
            <p:cNvSpPr/>
            <p:nvPr/>
          </p:nvSpPr>
          <p:spPr>
            <a:xfrm>
              <a:off x="2624050" y="1524335"/>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4" name="椭圆 23"/>
            <p:cNvSpPr/>
            <p:nvPr/>
          </p:nvSpPr>
          <p:spPr>
            <a:xfrm>
              <a:off x="1673478" y="2209703"/>
              <a:ext cx="436974" cy="436974"/>
            </a:xfrm>
            <a:prstGeom prst="ellipse">
              <a:avLst/>
            </a:prstGeom>
            <a:solidFill>
              <a:schemeClr val="bg1">
                <a:alpha val="9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5" name="椭圆 24"/>
            <p:cNvSpPr/>
            <p:nvPr/>
          </p:nvSpPr>
          <p:spPr>
            <a:xfrm>
              <a:off x="1824917" y="2963364"/>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 name="椭圆 25"/>
            <p:cNvSpPr/>
            <p:nvPr/>
          </p:nvSpPr>
          <p:spPr>
            <a:xfrm>
              <a:off x="1460503" y="3181851"/>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 name="椭圆 26"/>
            <p:cNvSpPr/>
            <p:nvPr/>
          </p:nvSpPr>
          <p:spPr>
            <a:xfrm>
              <a:off x="1637454" y="1605231"/>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8" name="椭圆 27"/>
            <p:cNvSpPr/>
            <p:nvPr/>
          </p:nvSpPr>
          <p:spPr>
            <a:xfrm>
              <a:off x="2723303" y="2803338"/>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9" name="椭圆 28"/>
            <p:cNvSpPr/>
            <p:nvPr/>
          </p:nvSpPr>
          <p:spPr>
            <a:xfrm>
              <a:off x="4011824" y="1505805"/>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0" name="椭圆 29"/>
            <p:cNvSpPr/>
            <p:nvPr/>
          </p:nvSpPr>
          <p:spPr>
            <a:xfrm>
              <a:off x="3050146" y="2599592"/>
              <a:ext cx="520076" cy="520076"/>
            </a:xfrm>
            <a:prstGeom prst="ellipse">
              <a:avLst/>
            </a:prstGeom>
            <a:solidFill>
              <a:schemeClr val="bg1">
                <a:alpha val="3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1" name="椭圆 30"/>
            <p:cNvSpPr/>
            <p:nvPr/>
          </p:nvSpPr>
          <p:spPr>
            <a:xfrm>
              <a:off x="2535091" y="3788478"/>
              <a:ext cx="246248" cy="246248"/>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椭圆 31"/>
            <p:cNvSpPr/>
            <p:nvPr/>
          </p:nvSpPr>
          <p:spPr>
            <a:xfrm flipV="1">
              <a:off x="2111395" y="1325867"/>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3" name="椭圆 32"/>
            <p:cNvSpPr/>
            <p:nvPr/>
          </p:nvSpPr>
          <p:spPr>
            <a:xfrm flipV="1">
              <a:off x="3065124" y="1011227"/>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4" name="椭圆 33"/>
            <p:cNvSpPr/>
            <p:nvPr/>
          </p:nvSpPr>
          <p:spPr>
            <a:xfrm flipV="1">
              <a:off x="3523397" y="779200"/>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5" name="椭圆 34"/>
            <p:cNvSpPr/>
            <p:nvPr/>
          </p:nvSpPr>
          <p:spPr>
            <a:xfrm flipV="1">
              <a:off x="3514976" y="120858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6" name="椭圆 35"/>
            <p:cNvSpPr/>
            <p:nvPr/>
          </p:nvSpPr>
          <p:spPr>
            <a:xfrm flipV="1">
              <a:off x="1538777" y="2065784"/>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7" name="椭圆 36"/>
            <p:cNvSpPr/>
            <p:nvPr/>
          </p:nvSpPr>
          <p:spPr>
            <a:xfrm flipV="1">
              <a:off x="2743686" y="3578609"/>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8" name="椭圆 37"/>
            <p:cNvSpPr/>
            <p:nvPr/>
          </p:nvSpPr>
          <p:spPr>
            <a:xfrm flipV="1">
              <a:off x="3372868" y="3634854"/>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9" name="椭圆 38"/>
            <p:cNvSpPr/>
            <p:nvPr/>
          </p:nvSpPr>
          <p:spPr>
            <a:xfrm flipV="1">
              <a:off x="4095615" y="3812925"/>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0" name="椭圆 39"/>
            <p:cNvSpPr/>
            <p:nvPr/>
          </p:nvSpPr>
          <p:spPr>
            <a:xfrm flipV="1">
              <a:off x="4333547" y="3376256"/>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 name="椭圆 40"/>
            <p:cNvSpPr/>
            <p:nvPr/>
          </p:nvSpPr>
          <p:spPr>
            <a:xfrm flipV="1">
              <a:off x="3770378" y="2908316"/>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2" name="椭圆 41"/>
            <p:cNvSpPr/>
            <p:nvPr/>
          </p:nvSpPr>
          <p:spPr>
            <a:xfrm flipV="1">
              <a:off x="4858092" y="2210065"/>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3" name="椭圆 42"/>
            <p:cNvSpPr/>
            <p:nvPr/>
          </p:nvSpPr>
          <p:spPr>
            <a:xfrm>
              <a:off x="4376823" y="2750915"/>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4" name="椭圆 43"/>
            <p:cNvSpPr/>
            <p:nvPr/>
          </p:nvSpPr>
          <p:spPr>
            <a:xfrm>
              <a:off x="4556457" y="2342235"/>
              <a:ext cx="339480" cy="339480"/>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5" name="椭圆 44"/>
            <p:cNvSpPr/>
            <p:nvPr/>
          </p:nvSpPr>
          <p:spPr>
            <a:xfrm>
              <a:off x="4130096" y="1188589"/>
              <a:ext cx="339480" cy="339480"/>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6" name="椭圆 45"/>
            <p:cNvSpPr/>
            <p:nvPr/>
          </p:nvSpPr>
          <p:spPr>
            <a:xfrm>
              <a:off x="2354208" y="2520150"/>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7" name="椭圆 46"/>
            <p:cNvSpPr/>
            <p:nvPr/>
          </p:nvSpPr>
          <p:spPr>
            <a:xfrm>
              <a:off x="3012255" y="2692271"/>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8" name="椭圆 47"/>
            <p:cNvSpPr/>
            <p:nvPr/>
          </p:nvSpPr>
          <p:spPr>
            <a:xfrm>
              <a:off x="3132065" y="3055099"/>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9" name="椭圆 48"/>
            <p:cNvSpPr/>
            <p:nvPr/>
          </p:nvSpPr>
          <p:spPr>
            <a:xfrm>
              <a:off x="2693688" y="3266328"/>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0" name="椭圆 49"/>
            <p:cNvSpPr/>
            <p:nvPr/>
          </p:nvSpPr>
          <p:spPr>
            <a:xfrm>
              <a:off x="2545318" y="1362185"/>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1" name="椭圆 50"/>
            <p:cNvSpPr/>
            <p:nvPr/>
          </p:nvSpPr>
          <p:spPr>
            <a:xfrm>
              <a:off x="4070484" y="2044651"/>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2" name="椭圆 51"/>
            <p:cNvSpPr/>
            <p:nvPr/>
          </p:nvSpPr>
          <p:spPr>
            <a:xfrm flipV="1">
              <a:off x="1920342" y="3317625"/>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3" name="椭圆 52"/>
            <p:cNvSpPr/>
            <p:nvPr/>
          </p:nvSpPr>
          <p:spPr>
            <a:xfrm flipV="1">
              <a:off x="1540084" y="2991718"/>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4" name="椭圆 53"/>
            <p:cNvSpPr/>
            <p:nvPr/>
          </p:nvSpPr>
          <p:spPr>
            <a:xfrm flipV="1">
              <a:off x="4517421" y="216446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5" name="椭圆 54"/>
            <p:cNvSpPr/>
            <p:nvPr/>
          </p:nvSpPr>
          <p:spPr>
            <a:xfrm flipV="1">
              <a:off x="3814470" y="109836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6" name="椭圆 55"/>
            <p:cNvSpPr/>
            <p:nvPr/>
          </p:nvSpPr>
          <p:spPr>
            <a:xfrm flipV="1">
              <a:off x="3568690" y="1459105"/>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7" name="椭圆 56"/>
            <p:cNvSpPr/>
            <p:nvPr/>
          </p:nvSpPr>
          <p:spPr>
            <a:xfrm flipV="1">
              <a:off x="3382528" y="172429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8" name="椭圆 57"/>
            <p:cNvSpPr/>
            <p:nvPr/>
          </p:nvSpPr>
          <p:spPr>
            <a:xfrm>
              <a:off x="3290258" y="953286"/>
              <a:ext cx="339480" cy="339480"/>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9" name="椭圆 58"/>
            <p:cNvSpPr/>
            <p:nvPr/>
          </p:nvSpPr>
          <p:spPr>
            <a:xfrm flipV="1">
              <a:off x="2506091" y="1055245"/>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0" name="椭圆 59"/>
            <p:cNvSpPr/>
            <p:nvPr/>
          </p:nvSpPr>
          <p:spPr>
            <a:xfrm flipV="1">
              <a:off x="2096744" y="1790003"/>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1" name="椭圆 60"/>
            <p:cNvSpPr/>
            <p:nvPr/>
          </p:nvSpPr>
          <p:spPr>
            <a:xfrm flipV="1">
              <a:off x="1913098" y="1346728"/>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2" name="椭圆 61"/>
            <p:cNvSpPr/>
            <p:nvPr/>
          </p:nvSpPr>
          <p:spPr>
            <a:xfrm flipV="1">
              <a:off x="2266471" y="2794364"/>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3" name="椭圆 62"/>
            <p:cNvSpPr/>
            <p:nvPr/>
          </p:nvSpPr>
          <p:spPr>
            <a:xfrm flipV="1">
              <a:off x="4858092" y="3090299"/>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4" name="椭圆 63"/>
            <p:cNvSpPr/>
            <p:nvPr/>
          </p:nvSpPr>
          <p:spPr>
            <a:xfrm flipV="1">
              <a:off x="4373610" y="3677398"/>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5" name="椭圆 64"/>
            <p:cNvSpPr/>
            <p:nvPr/>
          </p:nvSpPr>
          <p:spPr>
            <a:xfrm flipV="1">
              <a:off x="3351735" y="4010439"/>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6" name="椭圆 65"/>
            <p:cNvSpPr/>
            <p:nvPr/>
          </p:nvSpPr>
          <p:spPr>
            <a:xfrm flipV="1">
              <a:off x="3783435" y="4185691"/>
              <a:ext cx="197354" cy="19735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7" name="椭圆 66"/>
            <p:cNvSpPr/>
            <p:nvPr/>
          </p:nvSpPr>
          <p:spPr>
            <a:xfrm flipV="1">
              <a:off x="2295597" y="4100716"/>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8" name="椭圆 67"/>
            <p:cNvSpPr/>
            <p:nvPr/>
          </p:nvSpPr>
          <p:spPr>
            <a:xfrm flipV="1">
              <a:off x="1926578" y="3562924"/>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9" name="椭圆 68"/>
            <p:cNvSpPr/>
            <p:nvPr/>
          </p:nvSpPr>
          <p:spPr>
            <a:xfrm flipV="1">
              <a:off x="1148955" y="3068974"/>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0" name="椭圆 69"/>
            <p:cNvSpPr/>
            <p:nvPr/>
          </p:nvSpPr>
          <p:spPr>
            <a:xfrm flipV="1">
              <a:off x="1009554" y="1924783"/>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1" name="椭圆 70"/>
            <p:cNvSpPr/>
            <p:nvPr/>
          </p:nvSpPr>
          <p:spPr>
            <a:xfrm flipV="1">
              <a:off x="4349209" y="688151"/>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2" name="椭圆 71"/>
            <p:cNvSpPr/>
            <p:nvPr/>
          </p:nvSpPr>
          <p:spPr>
            <a:xfrm>
              <a:off x="3163801" y="745466"/>
              <a:ext cx="229402" cy="229402"/>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227" name="组合 72"/>
            <p:cNvGrpSpPr/>
            <p:nvPr/>
          </p:nvGrpSpPr>
          <p:grpSpPr bwMode="auto">
            <a:xfrm>
              <a:off x="2962777" y="1413795"/>
              <a:ext cx="635926" cy="635926"/>
              <a:chOff x="7400029" y="-385478"/>
              <a:chExt cx="728378" cy="728378"/>
            </a:xfrm>
          </p:grpSpPr>
          <p:sp>
            <p:nvSpPr>
              <p:cNvPr id="87" name="椭圆 86"/>
              <p:cNvSpPr/>
              <p:nvPr/>
            </p:nvSpPr>
            <p:spPr>
              <a:xfrm>
                <a:off x="7400029" y="-385478"/>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54" name="Freeform 60"/>
              <p:cNvSpPr>
                <a:spLocks noEditPoints="1"/>
              </p:cNvSpPr>
              <p:nvPr/>
            </p:nvSpPr>
            <p:spPr bwMode="auto">
              <a:xfrm>
                <a:off x="7572060" y="-167061"/>
                <a:ext cx="384316" cy="291544"/>
              </a:xfrm>
              <a:custGeom>
                <a:avLst/>
                <a:gdLst>
                  <a:gd name="T0" fmla="*/ 2147483646 w 37"/>
                  <a:gd name="T1" fmla="*/ 0 h 28"/>
                  <a:gd name="T2" fmla="*/ 2147483646 w 37"/>
                  <a:gd name="T3" fmla="*/ 0 h 28"/>
                  <a:gd name="T4" fmla="*/ 2147483646 w 37"/>
                  <a:gd name="T5" fmla="*/ 2147483646 h 28"/>
                  <a:gd name="T6" fmla="*/ 2147483646 w 37"/>
                  <a:gd name="T7" fmla="*/ 2147483646 h 28"/>
                  <a:gd name="T8" fmla="*/ 2147483646 w 37"/>
                  <a:gd name="T9" fmla="*/ 2147483646 h 28"/>
                  <a:gd name="T10" fmla="*/ 2147483646 w 37"/>
                  <a:gd name="T11" fmla="*/ 2147483646 h 28"/>
                  <a:gd name="T12" fmla="*/ 2147483646 w 37"/>
                  <a:gd name="T13" fmla="*/ 2147483646 h 28"/>
                  <a:gd name="T14" fmla="*/ 2147483646 w 37"/>
                  <a:gd name="T15" fmla="*/ 2147483646 h 28"/>
                  <a:gd name="T16" fmla="*/ 2147483646 w 37"/>
                  <a:gd name="T17" fmla="*/ 0 h 28"/>
                  <a:gd name="T18" fmla="*/ 2147483646 w 37"/>
                  <a:gd name="T19" fmla="*/ 2147483646 h 28"/>
                  <a:gd name="T20" fmla="*/ 2147483646 w 37"/>
                  <a:gd name="T21" fmla="*/ 2147483646 h 28"/>
                  <a:gd name="T22" fmla="*/ 2147483646 w 37"/>
                  <a:gd name="T23" fmla="*/ 2147483646 h 28"/>
                  <a:gd name="T24" fmla="*/ 2147483646 w 37"/>
                  <a:gd name="T25" fmla="*/ 2147483646 h 28"/>
                  <a:gd name="T26" fmla="*/ 2147483646 w 37"/>
                  <a:gd name="T27" fmla="*/ 2147483646 h 28"/>
                  <a:gd name="T28" fmla="*/ 2147483646 w 37"/>
                  <a:gd name="T29" fmla="*/ 2147483646 h 28"/>
                  <a:gd name="T30" fmla="*/ 2147483646 w 37"/>
                  <a:gd name="T31" fmla="*/ 2147483646 h 28"/>
                  <a:gd name="T32" fmla="*/ 2147483646 w 37"/>
                  <a:gd name="T33" fmla="*/ 2147483646 h 28"/>
                  <a:gd name="T34" fmla="*/ 2147483646 w 37"/>
                  <a:gd name="T35" fmla="*/ 2147483646 h 28"/>
                  <a:gd name="T36" fmla="*/ 2147483646 w 37"/>
                  <a:gd name="T37" fmla="*/ 2147483646 h 28"/>
                  <a:gd name="T38" fmla="*/ 2147483646 w 37"/>
                  <a:gd name="T39" fmla="*/ 2147483646 h 28"/>
                  <a:gd name="T40" fmla="*/ 2147483646 w 37"/>
                  <a:gd name="T41" fmla="*/ 2147483646 h 28"/>
                  <a:gd name="T42" fmla="*/ 2147483646 w 37"/>
                  <a:gd name="T43" fmla="*/ 2147483646 h 28"/>
                  <a:gd name="T44" fmla="*/ 2147483646 w 37"/>
                  <a:gd name="T45" fmla="*/ 2147483646 h 28"/>
                  <a:gd name="T46" fmla="*/ 2147483646 w 37"/>
                  <a:gd name="T47" fmla="*/ 2147483646 h 28"/>
                  <a:gd name="T48" fmla="*/ 2147483646 w 37"/>
                  <a:gd name="T49" fmla="*/ 2147483646 h 28"/>
                  <a:gd name="T50" fmla="*/ 2147483646 w 37"/>
                  <a:gd name="T51" fmla="*/ 2147483646 h 28"/>
                  <a:gd name="T52" fmla="*/ 0 w 37"/>
                  <a:gd name="T53" fmla="*/ 2147483646 h 28"/>
                  <a:gd name="T54" fmla="*/ 0 w 37"/>
                  <a:gd name="T55" fmla="*/ 2147483646 h 28"/>
                  <a:gd name="T56" fmla="*/ 2147483646 w 37"/>
                  <a:gd name="T57" fmla="*/ 2147483646 h 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7" h="28">
                    <a:moveTo>
                      <a:pt x="4" y="0"/>
                    </a:moveTo>
                    <a:cubicBezTo>
                      <a:pt x="33" y="0"/>
                      <a:pt x="33" y="0"/>
                      <a:pt x="33" y="0"/>
                    </a:cubicBezTo>
                    <a:cubicBezTo>
                      <a:pt x="34" y="0"/>
                      <a:pt x="34" y="0"/>
                      <a:pt x="35" y="1"/>
                    </a:cubicBezTo>
                    <a:cubicBezTo>
                      <a:pt x="22" y="13"/>
                      <a:pt x="22" y="13"/>
                      <a:pt x="22" y="13"/>
                    </a:cubicBezTo>
                    <a:cubicBezTo>
                      <a:pt x="21" y="14"/>
                      <a:pt x="20" y="15"/>
                      <a:pt x="19" y="15"/>
                    </a:cubicBezTo>
                    <a:cubicBezTo>
                      <a:pt x="18" y="15"/>
                      <a:pt x="16" y="14"/>
                      <a:pt x="16" y="13"/>
                    </a:cubicBezTo>
                    <a:cubicBezTo>
                      <a:pt x="16" y="13"/>
                      <a:pt x="16" y="13"/>
                      <a:pt x="16" y="13"/>
                    </a:cubicBezTo>
                    <a:cubicBezTo>
                      <a:pt x="3" y="1"/>
                      <a:pt x="3" y="1"/>
                      <a:pt x="3" y="1"/>
                    </a:cubicBezTo>
                    <a:cubicBezTo>
                      <a:pt x="3" y="0"/>
                      <a:pt x="4" y="0"/>
                      <a:pt x="4" y="0"/>
                    </a:cubicBezTo>
                    <a:close/>
                    <a:moveTo>
                      <a:pt x="37" y="3"/>
                    </a:moveTo>
                    <a:cubicBezTo>
                      <a:pt x="26" y="14"/>
                      <a:pt x="26" y="14"/>
                      <a:pt x="26" y="14"/>
                    </a:cubicBezTo>
                    <a:cubicBezTo>
                      <a:pt x="37" y="25"/>
                      <a:pt x="37" y="25"/>
                      <a:pt x="37" y="25"/>
                    </a:cubicBezTo>
                    <a:cubicBezTo>
                      <a:pt x="37" y="25"/>
                      <a:pt x="37" y="24"/>
                      <a:pt x="37" y="24"/>
                    </a:cubicBezTo>
                    <a:cubicBezTo>
                      <a:pt x="37" y="4"/>
                      <a:pt x="37" y="4"/>
                      <a:pt x="37" y="4"/>
                    </a:cubicBezTo>
                    <a:cubicBezTo>
                      <a:pt x="37" y="4"/>
                      <a:pt x="37" y="3"/>
                      <a:pt x="37" y="3"/>
                    </a:cubicBezTo>
                    <a:close/>
                    <a:moveTo>
                      <a:pt x="35" y="27"/>
                    </a:moveTo>
                    <a:cubicBezTo>
                      <a:pt x="34" y="28"/>
                      <a:pt x="34" y="28"/>
                      <a:pt x="33" y="28"/>
                    </a:cubicBezTo>
                    <a:cubicBezTo>
                      <a:pt x="4" y="28"/>
                      <a:pt x="4" y="28"/>
                      <a:pt x="4" y="28"/>
                    </a:cubicBezTo>
                    <a:cubicBezTo>
                      <a:pt x="4" y="28"/>
                      <a:pt x="3" y="28"/>
                      <a:pt x="3" y="27"/>
                    </a:cubicBezTo>
                    <a:cubicBezTo>
                      <a:pt x="14" y="16"/>
                      <a:pt x="14" y="16"/>
                      <a:pt x="14" y="16"/>
                    </a:cubicBezTo>
                    <a:cubicBezTo>
                      <a:pt x="15" y="17"/>
                      <a:pt x="17" y="18"/>
                      <a:pt x="19" y="18"/>
                    </a:cubicBezTo>
                    <a:cubicBezTo>
                      <a:pt x="20" y="18"/>
                      <a:pt x="22" y="17"/>
                      <a:pt x="24" y="16"/>
                    </a:cubicBezTo>
                    <a:cubicBezTo>
                      <a:pt x="35" y="27"/>
                      <a:pt x="35" y="27"/>
                      <a:pt x="35" y="27"/>
                    </a:cubicBezTo>
                    <a:close/>
                    <a:moveTo>
                      <a:pt x="1" y="25"/>
                    </a:moveTo>
                    <a:cubicBezTo>
                      <a:pt x="12" y="14"/>
                      <a:pt x="12" y="14"/>
                      <a:pt x="12" y="14"/>
                    </a:cubicBezTo>
                    <a:cubicBezTo>
                      <a:pt x="1" y="3"/>
                      <a:pt x="1" y="3"/>
                      <a:pt x="1" y="3"/>
                    </a:cubicBezTo>
                    <a:cubicBezTo>
                      <a:pt x="0" y="3"/>
                      <a:pt x="0" y="4"/>
                      <a:pt x="0" y="4"/>
                    </a:cubicBezTo>
                    <a:cubicBezTo>
                      <a:pt x="0" y="24"/>
                      <a:pt x="0" y="24"/>
                      <a:pt x="0" y="24"/>
                    </a:cubicBezTo>
                    <a:cubicBezTo>
                      <a:pt x="0" y="24"/>
                      <a:pt x="0" y="25"/>
                      <a:pt x="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28" name="组合 73"/>
            <p:cNvGrpSpPr/>
            <p:nvPr/>
          </p:nvGrpSpPr>
          <p:grpSpPr bwMode="auto">
            <a:xfrm>
              <a:off x="2332444" y="2472616"/>
              <a:ext cx="399292" cy="399292"/>
              <a:chOff x="9322736" y="-382202"/>
              <a:chExt cx="728378" cy="728378"/>
            </a:xfrm>
          </p:grpSpPr>
          <p:sp>
            <p:nvSpPr>
              <p:cNvPr id="85" name="椭圆 84"/>
              <p:cNvSpPr/>
              <p:nvPr/>
            </p:nvSpPr>
            <p:spPr>
              <a:xfrm>
                <a:off x="9322736" y="-382202"/>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50" name="Freeform 158"/>
              <p:cNvSpPr>
                <a:spLocks noEditPoints="1"/>
              </p:cNvSpPr>
              <p:nvPr/>
            </p:nvSpPr>
            <p:spPr bwMode="auto">
              <a:xfrm>
                <a:off x="9486443" y="-218495"/>
                <a:ext cx="400964" cy="400964"/>
              </a:xfrm>
              <a:custGeom>
                <a:avLst/>
                <a:gdLst>
                  <a:gd name="T0" fmla="*/ 2147483646 w 46"/>
                  <a:gd name="T1" fmla="*/ 2147483646 h 46"/>
                  <a:gd name="T2" fmla="*/ 2147483646 w 46"/>
                  <a:gd name="T3" fmla="*/ 2147483646 h 46"/>
                  <a:gd name="T4" fmla="*/ 2147483646 w 46"/>
                  <a:gd name="T5" fmla="*/ 2147483646 h 46"/>
                  <a:gd name="T6" fmla="*/ 2147483646 w 46"/>
                  <a:gd name="T7" fmla="*/ 2147483646 h 46"/>
                  <a:gd name="T8" fmla="*/ 2147483646 w 46"/>
                  <a:gd name="T9" fmla="*/ 2147483646 h 46"/>
                  <a:gd name="T10" fmla="*/ 2147483646 w 46"/>
                  <a:gd name="T11" fmla="*/ 2147483646 h 46"/>
                  <a:gd name="T12" fmla="*/ 2147483646 w 46"/>
                  <a:gd name="T13" fmla="*/ 2147483646 h 46"/>
                  <a:gd name="T14" fmla="*/ 2147483646 w 46"/>
                  <a:gd name="T15" fmla="*/ 2147483646 h 46"/>
                  <a:gd name="T16" fmla="*/ 2147483646 w 46"/>
                  <a:gd name="T17" fmla="*/ 0 h 46"/>
                  <a:gd name="T18" fmla="*/ 2147483646 w 46"/>
                  <a:gd name="T19" fmla="*/ 2147483646 h 46"/>
                  <a:gd name="T20" fmla="*/ 2147483646 w 46"/>
                  <a:gd name="T21" fmla="*/ 2147483646 h 46"/>
                  <a:gd name="T22" fmla="*/ 2147483646 w 46"/>
                  <a:gd name="T23" fmla="*/ 2147483646 h 46"/>
                  <a:gd name="T24" fmla="*/ 2147483646 w 46"/>
                  <a:gd name="T25" fmla="*/ 2147483646 h 46"/>
                  <a:gd name="T26" fmla="*/ 2147483646 w 46"/>
                  <a:gd name="T27" fmla="*/ 2147483646 h 46"/>
                  <a:gd name="T28" fmla="*/ 2147483646 w 46"/>
                  <a:gd name="T29" fmla="*/ 2147483646 h 46"/>
                  <a:gd name="T30" fmla="*/ 2147483646 w 46"/>
                  <a:gd name="T31" fmla="*/ 2147483646 h 46"/>
                  <a:gd name="T32" fmla="*/ 0 w 46"/>
                  <a:gd name="T33" fmla="*/ 2147483646 h 46"/>
                  <a:gd name="T34" fmla="*/ 2147483646 w 46"/>
                  <a:gd name="T35" fmla="*/ 2147483646 h 46"/>
                  <a:gd name="T36" fmla="*/ 2147483646 w 46"/>
                  <a:gd name="T37" fmla="*/ 2147483646 h 46"/>
                  <a:gd name="T38" fmla="*/ 2147483646 w 46"/>
                  <a:gd name="T39" fmla="*/ 2147483646 h 46"/>
                  <a:gd name="T40" fmla="*/ 2147483646 w 46"/>
                  <a:gd name="T41" fmla="*/ 2147483646 h 46"/>
                  <a:gd name="T42" fmla="*/ 2147483646 w 46"/>
                  <a:gd name="T43" fmla="*/ 2147483646 h 46"/>
                  <a:gd name="T44" fmla="*/ 2147483646 w 46"/>
                  <a:gd name="T45" fmla="*/ 2147483646 h 46"/>
                  <a:gd name="T46" fmla="*/ 2147483646 w 46"/>
                  <a:gd name="T47" fmla="*/ 2147483646 h 46"/>
                  <a:gd name="T48" fmla="*/ 2147483646 w 46"/>
                  <a:gd name="T49" fmla="*/ 2147483646 h 46"/>
                  <a:gd name="T50" fmla="*/ 2147483646 w 46"/>
                  <a:gd name="T51" fmla="*/ 2147483646 h 46"/>
                  <a:gd name="T52" fmla="*/ 2147483646 w 46"/>
                  <a:gd name="T53" fmla="*/ 2147483646 h 46"/>
                  <a:gd name="T54" fmla="*/ 2147483646 w 46"/>
                  <a:gd name="T55" fmla="*/ 2147483646 h 46"/>
                  <a:gd name="T56" fmla="*/ 2147483646 w 46"/>
                  <a:gd name="T57" fmla="*/ 2147483646 h 46"/>
                  <a:gd name="T58" fmla="*/ 2147483646 w 46"/>
                  <a:gd name="T59" fmla="*/ 2147483646 h 46"/>
                  <a:gd name="T60" fmla="*/ 2147483646 w 46"/>
                  <a:gd name="T61" fmla="*/ 2147483646 h 46"/>
                  <a:gd name="T62" fmla="*/ 2147483646 w 46"/>
                  <a:gd name="T63" fmla="*/ 2147483646 h 46"/>
                  <a:gd name="T64" fmla="*/ 2147483646 w 46"/>
                  <a:gd name="T65" fmla="*/ 2147483646 h 46"/>
                  <a:gd name="T66" fmla="*/ 2147483646 w 46"/>
                  <a:gd name="T67" fmla="*/ 2147483646 h 46"/>
                  <a:gd name="T68" fmla="*/ 2147483646 w 46"/>
                  <a:gd name="T69" fmla="*/ 2147483646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6" h="46">
                    <a:moveTo>
                      <a:pt x="45" y="26"/>
                    </a:moveTo>
                    <a:cubicBezTo>
                      <a:pt x="46" y="26"/>
                      <a:pt x="46" y="26"/>
                      <a:pt x="46" y="25"/>
                    </a:cubicBezTo>
                    <a:cubicBezTo>
                      <a:pt x="46" y="21"/>
                      <a:pt x="46" y="21"/>
                      <a:pt x="46" y="21"/>
                    </a:cubicBezTo>
                    <a:cubicBezTo>
                      <a:pt x="46" y="21"/>
                      <a:pt x="46" y="20"/>
                      <a:pt x="45" y="20"/>
                    </a:cubicBezTo>
                    <a:cubicBezTo>
                      <a:pt x="42" y="20"/>
                      <a:pt x="42" y="20"/>
                      <a:pt x="42" y="20"/>
                    </a:cubicBezTo>
                    <a:cubicBezTo>
                      <a:pt x="41" y="20"/>
                      <a:pt x="40" y="19"/>
                      <a:pt x="40" y="19"/>
                    </a:cubicBezTo>
                    <a:cubicBezTo>
                      <a:pt x="38" y="14"/>
                      <a:pt x="38" y="14"/>
                      <a:pt x="38" y="14"/>
                    </a:cubicBezTo>
                    <a:cubicBezTo>
                      <a:pt x="38" y="14"/>
                      <a:pt x="38" y="13"/>
                      <a:pt x="38" y="12"/>
                    </a:cubicBezTo>
                    <a:cubicBezTo>
                      <a:pt x="41" y="10"/>
                      <a:pt x="41" y="10"/>
                      <a:pt x="41" y="10"/>
                    </a:cubicBezTo>
                    <a:cubicBezTo>
                      <a:pt x="41" y="9"/>
                      <a:pt x="41" y="8"/>
                      <a:pt x="41" y="8"/>
                    </a:cubicBezTo>
                    <a:cubicBezTo>
                      <a:pt x="38" y="5"/>
                      <a:pt x="38" y="5"/>
                      <a:pt x="38" y="5"/>
                    </a:cubicBezTo>
                    <a:cubicBezTo>
                      <a:pt x="38" y="5"/>
                      <a:pt x="37" y="5"/>
                      <a:pt x="36" y="5"/>
                    </a:cubicBezTo>
                    <a:cubicBezTo>
                      <a:pt x="34" y="8"/>
                      <a:pt x="34" y="8"/>
                      <a:pt x="34" y="8"/>
                    </a:cubicBezTo>
                    <a:cubicBezTo>
                      <a:pt x="33" y="8"/>
                      <a:pt x="32" y="8"/>
                      <a:pt x="32" y="8"/>
                    </a:cubicBezTo>
                    <a:cubicBezTo>
                      <a:pt x="27" y="6"/>
                      <a:pt x="27" y="6"/>
                      <a:pt x="27" y="6"/>
                    </a:cubicBezTo>
                    <a:cubicBezTo>
                      <a:pt x="27" y="6"/>
                      <a:pt x="26" y="5"/>
                      <a:pt x="26" y="4"/>
                    </a:cubicBezTo>
                    <a:cubicBezTo>
                      <a:pt x="26" y="1"/>
                      <a:pt x="26" y="1"/>
                      <a:pt x="26" y="1"/>
                    </a:cubicBezTo>
                    <a:cubicBezTo>
                      <a:pt x="26" y="0"/>
                      <a:pt x="25" y="0"/>
                      <a:pt x="25" y="0"/>
                    </a:cubicBezTo>
                    <a:cubicBezTo>
                      <a:pt x="21" y="0"/>
                      <a:pt x="21" y="0"/>
                      <a:pt x="21" y="0"/>
                    </a:cubicBezTo>
                    <a:cubicBezTo>
                      <a:pt x="20" y="0"/>
                      <a:pt x="20" y="0"/>
                      <a:pt x="20" y="1"/>
                    </a:cubicBezTo>
                    <a:cubicBezTo>
                      <a:pt x="20" y="4"/>
                      <a:pt x="20" y="4"/>
                      <a:pt x="20" y="4"/>
                    </a:cubicBezTo>
                    <a:cubicBezTo>
                      <a:pt x="20" y="5"/>
                      <a:pt x="19" y="6"/>
                      <a:pt x="18" y="6"/>
                    </a:cubicBezTo>
                    <a:cubicBezTo>
                      <a:pt x="14" y="8"/>
                      <a:pt x="14" y="8"/>
                      <a:pt x="14" y="8"/>
                    </a:cubicBezTo>
                    <a:cubicBezTo>
                      <a:pt x="13" y="8"/>
                      <a:pt x="12" y="8"/>
                      <a:pt x="12" y="8"/>
                    </a:cubicBezTo>
                    <a:cubicBezTo>
                      <a:pt x="10" y="5"/>
                      <a:pt x="10" y="5"/>
                      <a:pt x="10" y="5"/>
                    </a:cubicBezTo>
                    <a:cubicBezTo>
                      <a:pt x="9" y="5"/>
                      <a:pt x="8" y="5"/>
                      <a:pt x="8" y="5"/>
                    </a:cubicBezTo>
                    <a:cubicBezTo>
                      <a:pt x="5" y="8"/>
                      <a:pt x="5" y="8"/>
                      <a:pt x="5" y="8"/>
                    </a:cubicBezTo>
                    <a:cubicBezTo>
                      <a:pt x="5" y="8"/>
                      <a:pt x="5" y="9"/>
                      <a:pt x="5" y="10"/>
                    </a:cubicBezTo>
                    <a:cubicBezTo>
                      <a:pt x="7" y="12"/>
                      <a:pt x="7" y="12"/>
                      <a:pt x="7" y="12"/>
                    </a:cubicBezTo>
                    <a:cubicBezTo>
                      <a:pt x="8" y="13"/>
                      <a:pt x="8" y="14"/>
                      <a:pt x="8" y="14"/>
                    </a:cubicBezTo>
                    <a:cubicBezTo>
                      <a:pt x="6" y="19"/>
                      <a:pt x="6" y="19"/>
                      <a:pt x="6" y="19"/>
                    </a:cubicBezTo>
                    <a:cubicBezTo>
                      <a:pt x="6" y="19"/>
                      <a:pt x="5" y="20"/>
                      <a:pt x="4" y="20"/>
                    </a:cubicBezTo>
                    <a:cubicBezTo>
                      <a:pt x="1" y="20"/>
                      <a:pt x="1" y="20"/>
                      <a:pt x="1" y="20"/>
                    </a:cubicBezTo>
                    <a:cubicBezTo>
                      <a:pt x="0" y="20"/>
                      <a:pt x="0" y="21"/>
                      <a:pt x="0" y="21"/>
                    </a:cubicBezTo>
                    <a:cubicBezTo>
                      <a:pt x="0" y="25"/>
                      <a:pt x="0" y="25"/>
                      <a:pt x="0" y="25"/>
                    </a:cubicBezTo>
                    <a:cubicBezTo>
                      <a:pt x="0" y="26"/>
                      <a:pt x="0" y="26"/>
                      <a:pt x="1" y="26"/>
                    </a:cubicBezTo>
                    <a:cubicBezTo>
                      <a:pt x="4" y="26"/>
                      <a:pt x="4" y="26"/>
                      <a:pt x="4" y="26"/>
                    </a:cubicBezTo>
                    <a:cubicBezTo>
                      <a:pt x="5" y="26"/>
                      <a:pt x="6" y="27"/>
                      <a:pt x="6" y="28"/>
                    </a:cubicBezTo>
                    <a:cubicBezTo>
                      <a:pt x="8" y="32"/>
                      <a:pt x="8" y="32"/>
                      <a:pt x="8" y="32"/>
                    </a:cubicBezTo>
                    <a:cubicBezTo>
                      <a:pt x="8" y="33"/>
                      <a:pt x="8" y="34"/>
                      <a:pt x="7" y="34"/>
                    </a:cubicBezTo>
                    <a:cubicBezTo>
                      <a:pt x="5" y="36"/>
                      <a:pt x="5" y="36"/>
                      <a:pt x="5" y="36"/>
                    </a:cubicBezTo>
                    <a:cubicBezTo>
                      <a:pt x="5" y="37"/>
                      <a:pt x="5" y="38"/>
                      <a:pt x="5" y="38"/>
                    </a:cubicBezTo>
                    <a:cubicBezTo>
                      <a:pt x="8" y="41"/>
                      <a:pt x="8" y="41"/>
                      <a:pt x="8" y="41"/>
                    </a:cubicBezTo>
                    <a:cubicBezTo>
                      <a:pt x="8" y="41"/>
                      <a:pt x="9" y="41"/>
                      <a:pt x="10" y="41"/>
                    </a:cubicBezTo>
                    <a:cubicBezTo>
                      <a:pt x="12" y="39"/>
                      <a:pt x="12" y="39"/>
                      <a:pt x="12" y="39"/>
                    </a:cubicBezTo>
                    <a:cubicBezTo>
                      <a:pt x="12" y="38"/>
                      <a:pt x="13" y="38"/>
                      <a:pt x="14" y="38"/>
                    </a:cubicBezTo>
                    <a:cubicBezTo>
                      <a:pt x="18" y="40"/>
                      <a:pt x="18" y="40"/>
                      <a:pt x="18" y="40"/>
                    </a:cubicBezTo>
                    <a:cubicBezTo>
                      <a:pt x="19" y="40"/>
                      <a:pt x="20" y="41"/>
                      <a:pt x="20" y="42"/>
                    </a:cubicBezTo>
                    <a:cubicBezTo>
                      <a:pt x="20" y="45"/>
                      <a:pt x="20" y="45"/>
                      <a:pt x="20" y="45"/>
                    </a:cubicBezTo>
                    <a:cubicBezTo>
                      <a:pt x="20" y="46"/>
                      <a:pt x="20" y="46"/>
                      <a:pt x="21" y="46"/>
                    </a:cubicBezTo>
                    <a:cubicBezTo>
                      <a:pt x="25" y="46"/>
                      <a:pt x="25" y="46"/>
                      <a:pt x="25" y="46"/>
                    </a:cubicBezTo>
                    <a:cubicBezTo>
                      <a:pt x="25" y="46"/>
                      <a:pt x="26" y="46"/>
                      <a:pt x="26" y="45"/>
                    </a:cubicBezTo>
                    <a:cubicBezTo>
                      <a:pt x="26" y="42"/>
                      <a:pt x="26" y="42"/>
                      <a:pt x="26" y="42"/>
                    </a:cubicBezTo>
                    <a:cubicBezTo>
                      <a:pt x="26" y="41"/>
                      <a:pt x="27" y="40"/>
                      <a:pt x="27" y="40"/>
                    </a:cubicBezTo>
                    <a:cubicBezTo>
                      <a:pt x="32" y="38"/>
                      <a:pt x="32" y="38"/>
                      <a:pt x="32" y="38"/>
                    </a:cubicBezTo>
                    <a:cubicBezTo>
                      <a:pt x="32" y="38"/>
                      <a:pt x="33" y="38"/>
                      <a:pt x="34" y="39"/>
                    </a:cubicBezTo>
                    <a:cubicBezTo>
                      <a:pt x="36" y="41"/>
                      <a:pt x="36" y="41"/>
                      <a:pt x="36" y="41"/>
                    </a:cubicBezTo>
                    <a:cubicBezTo>
                      <a:pt x="37" y="41"/>
                      <a:pt x="38" y="41"/>
                      <a:pt x="38" y="41"/>
                    </a:cubicBezTo>
                    <a:cubicBezTo>
                      <a:pt x="41" y="38"/>
                      <a:pt x="41" y="38"/>
                      <a:pt x="41" y="38"/>
                    </a:cubicBezTo>
                    <a:cubicBezTo>
                      <a:pt x="41" y="38"/>
                      <a:pt x="41" y="37"/>
                      <a:pt x="41" y="36"/>
                    </a:cubicBezTo>
                    <a:cubicBezTo>
                      <a:pt x="38" y="34"/>
                      <a:pt x="38" y="34"/>
                      <a:pt x="38" y="34"/>
                    </a:cubicBezTo>
                    <a:cubicBezTo>
                      <a:pt x="38" y="34"/>
                      <a:pt x="38" y="33"/>
                      <a:pt x="38" y="32"/>
                    </a:cubicBezTo>
                    <a:cubicBezTo>
                      <a:pt x="40" y="28"/>
                      <a:pt x="40" y="28"/>
                      <a:pt x="40" y="28"/>
                    </a:cubicBezTo>
                    <a:cubicBezTo>
                      <a:pt x="40" y="27"/>
                      <a:pt x="41" y="26"/>
                      <a:pt x="42" y="26"/>
                    </a:cubicBezTo>
                    <a:cubicBezTo>
                      <a:pt x="45" y="26"/>
                      <a:pt x="45" y="26"/>
                      <a:pt x="45" y="26"/>
                    </a:cubicBezTo>
                    <a:close/>
                    <a:moveTo>
                      <a:pt x="23" y="34"/>
                    </a:moveTo>
                    <a:cubicBezTo>
                      <a:pt x="23" y="34"/>
                      <a:pt x="23" y="34"/>
                      <a:pt x="23" y="34"/>
                    </a:cubicBezTo>
                    <a:cubicBezTo>
                      <a:pt x="17" y="34"/>
                      <a:pt x="12" y="29"/>
                      <a:pt x="12" y="23"/>
                    </a:cubicBezTo>
                    <a:cubicBezTo>
                      <a:pt x="12" y="17"/>
                      <a:pt x="17" y="12"/>
                      <a:pt x="23" y="12"/>
                    </a:cubicBezTo>
                    <a:cubicBezTo>
                      <a:pt x="29" y="12"/>
                      <a:pt x="34" y="17"/>
                      <a:pt x="34" y="23"/>
                    </a:cubicBezTo>
                    <a:cubicBezTo>
                      <a:pt x="34" y="29"/>
                      <a:pt x="29" y="34"/>
                      <a:pt x="23" y="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29" name="组合 74"/>
            <p:cNvGrpSpPr/>
            <p:nvPr/>
          </p:nvGrpSpPr>
          <p:grpSpPr bwMode="auto">
            <a:xfrm>
              <a:off x="2308749" y="1337936"/>
              <a:ext cx="581064" cy="581064"/>
              <a:chOff x="9672417" y="951799"/>
              <a:chExt cx="728378" cy="728378"/>
            </a:xfrm>
          </p:grpSpPr>
          <p:sp>
            <p:nvSpPr>
              <p:cNvPr id="83" name="椭圆 82"/>
              <p:cNvSpPr/>
              <p:nvPr/>
            </p:nvSpPr>
            <p:spPr>
              <a:xfrm>
                <a:off x="9672417" y="951799"/>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46" name="Freeform 78"/>
              <p:cNvSpPr>
                <a:spLocks noEditPoints="1"/>
              </p:cNvSpPr>
              <p:nvPr/>
            </p:nvSpPr>
            <p:spPr bwMode="auto">
              <a:xfrm>
                <a:off x="9812580" y="1091120"/>
                <a:ext cx="448052" cy="454028"/>
              </a:xfrm>
              <a:custGeom>
                <a:avLst/>
                <a:gdLst>
                  <a:gd name="T0" fmla="*/ 2147483646 w 32"/>
                  <a:gd name="T1" fmla="*/ 0 h 32"/>
                  <a:gd name="T2" fmla="*/ 2147483646 w 32"/>
                  <a:gd name="T3" fmla="*/ 2147483646 h 32"/>
                  <a:gd name="T4" fmla="*/ 2147483646 w 32"/>
                  <a:gd name="T5" fmla="*/ 2147483646 h 32"/>
                  <a:gd name="T6" fmla="*/ 0 w 32"/>
                  <a:gd name="T7" fmla="*/ 2147483646 h 32"/>
                  <a:gd name="T8" fmla="*/ 2147483646 w 32"/>
                  <a:gd name="T9" fmla="*/ 0 h 32"/>
                  <a:gd name="T10" fmla="*/ 2147483646 w 32"/>
                  <a:gd name="T11" fmla="*/ 2147483646 h 32"/>
                  <a:gd name="T12" fmla="*/ 2147483646 w 32"/>
                  <a:gd name="T13" fmla="*/ 2147483646 h 32"/>
                  <a:gd name="T14" fmla="*/ 2147483646 w 32"/>
                  <a:gd name="T15" fmla="*/ 2147483646 h 32"/>
                  <a:gd name="T16" fmla="*/ 2147483646 w 32"/>
                  <a:gd name="T17" fmla="*/ 2147483646 h 32"/>
                  <a:gd name="T18" fmla="*/ 2147483646 w 32"/>
                  <a:gd name="T19" fmla="*/ 2147483646 h 32"/>
                  <a:gd name="T20" fmla="*/ 2147483646 w 32"/>
                  <a:gd name="T21" fmla="*/ 2147483646 h 32"/>
                  <a:gd name="T22" fmla="*/ 2147483646 w 32"/>
                  <a:gd name="T23" fmla="*/ 2147483646 h 32"/>
                  <a:gd name="T24" fmla="*/ 2147483646 w 32"/>
                  <a:gd name="T25" fmla="*/ 2147483646 h 32"/>
                  <a:gd name="T26" fmla="*/ 2147483646 w 32"/>
                  <a:gd name="T27" fmla="*/ 2147483646 h 32"/>
                  <a:gd name="T28" fmla="*/ 2147483646 w 32"/>
                  <a:gd name="T29" fmla="*/ 2147483646 h 32"/>
                  <a:gd name="T30" fmla="*/ 2147483646 w 32"/>
                  <a:gd name="T31" fmla="*/ 2147483646 h 32"/>
                  <a:gd name="T32" fmla="*/ 2147483646 w 32"/>
                  <a:gd name="T33" fmla="*/ 2147483646 h 32"/>
                  <a:gd name="T34" fmla="*/ 2147483646 w 32"/>
                  <a:gd name="T35" fmla="*/ 2147483646 h 32"/>
                  <a:gd name="T36" fmla="*/ 2147483646 w 32"/>
                  <a:gd name="T37" fmla="*/ 2147483646 h 32"/>
                  <a:gd name="T38" fmla="*/ 2147483646 w 32"/>
                  <a:gd name="T39" fmla="*/ 2147483646 h 32"/>
                  <a:gd name="T40" fmla="*/ 2147483646 w 32"/>
                  <a:gd name="T41" fmla="*/ 2147483646 h 32"/>
                  <a:gd name="T42" fmla="*/ 2147483646 w 32"/>
                  <a:gd name="T43" fmla="*/ 2147483646 h 32"/>
                  <a:gd name="T44" fmla="*/ 2147483646 w 32"/>
                  <a:gd name="T45" fmla="*/ 2147483646 h 32"/>
                  <a:gd name="T46" fmla="*/ 2147483646 w 32"/>
                  <a:gd name="T47" fmla="*/ 2147483646 h 32"/>
                  <a:gd name="T48" fmla="*/ 2147483646 w 32"/>
                  <a:gd name="T49" fmla="*/ 2147483646 h 32"/>
                  <a:gd name="T50" fmla="*/ 2147483646 w 32"/>
                  <a:gd name="T51" fmla="*/ 2147483646 h 32"/>
                  <a:gd name="T52" fmla="*/ 2147483646 w 32"/>
                  <a:gd name="T53" fmla="*/ 2147483646 h 32"/>
                  <a:gd name="T54" fmla="*/ 2147483646 w 32"/>
                  <a:gd name="T55" fmla="*/ 2147483646 h 32"/>
                  <a:gd name="T56" fmla="*/ 2147483646 w 32"/>
                  <a:gd name="T57" fmla="*/ 2147483646 h 32"/>
                  <a:gd name="T58" fmla="*/ 2147483646 w 32"/>
                  <a:gd name="T59" fmla="*/ 2147483646 h 32"/>
                  <a:gd name="T60" fmla="*/ 2147483646 w 32"/>
                  <a:gd name="T61" fmla="*/ 2147483646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2" h="32">
                    <a:moveTo>
                      <a:pt x="16" y="0"/>
                    </a:moveTo>
                    <a:cubicBezTo>
                      <a:pt x="25" y="0"/>
                      <a:pt x="32" y="7"/>
                      <a:pt x="32" y="16"/>
                    </a:cubicBezTo>
                    <a:cubicBezTo>
                      <a:pt x="32" y="25"/>
                      <a:pt x="25" y="32"/>
                      <a:pt x="16" y="32"/>
                    </a:cubicBezTo>
                    <a:cubicBezTo>
                      <a:pt x="8" y="32"/>
                      <a:pt x="0" y="25"/>
                      <a:pt x="0" y="16"/>
                    </a:cubicBezTo>
                    <a:cubicBezTo>
                      <a:pt x="0" y="7"/>
                      <a:pt x="8" y="0"/>
                      <a:pt x="16" y="0"/>
                    </a:cubicBezTo>
                    <a:close/>
                    <a:moveTo>
                      <a:pt x="27" y="12"/>
                    </a:moveTo>
                    <a:cubicBezTo>
                      <a:pt x="27" y="12"/>
                      <a:pt x="27" y="13"/>
                      <a:pt x="26" y="13"/>
                    </a:cubicBezTo>
                    <a:cubicBezTo>
                      <a:pt x="25" y="14"/>
                      <a:pt x="25" y="16"/>
                      <a:pt x="25" y="16"/>
                    </a:cubicBezTo>
                    <a:cubicBezTo>
                      <a:pt x="26" y="16"/>
                      <a:pt x="26" y="18"/>
                      <a:pt x="25" y="18"/>
                    </a:cubicBezTo>
                    <a:cubicBezTo>
                      <a:pt x="25" y="19"/>
                      <a:pt x="23" y="21"/>
                      <a:pt x="23" y="23"/>
                    </a:cubicBezTo>
                    <a:cubicBezTo>
                      <a:pt x="22" y="24"/>
                      <a:pt x="20" y="27"/>
                      <a:pt x="20" y="24"/>
                    </a:cubicBezTo>
                    <a:cubicBezTo>
                      <a:pt x="20" y="21"/>
                      <a:pt x="21" y="18"/>
                      <a:pt x="20" y="17"/>
                    </a:cubicBezTo>
                    <a:cubicBezTo>
                      <a:pt x="19" y="16"/>
                      <a:pt x="18" y="16"/>
                      <a:pt x="18" y="15"/>
                    </a:cubicBezTo>
                    <a:cubicBezTo>
                      <a:pt x="18" y="14"/>
                      <a:pt x="13" y="14"/>
                      <a:pt x="13" y="13"/>
                    </a:cubicBezTo>
                    <a:cubicBezTo>
                      <a:pt x="13" y="11"/>
                      <a:pt x="14" y="11"/>
                      <a:pt x="16" y="11"/>
                    </a:cubicBezTo>
                    <a:cubicBezTo>
                      <a:pt x="17" y="10"/>
                      <a:pt x="19" y="9"/>
                      <a:pt x="17" y="9"/>
                    </a:cubicBezTo>
                    <a:cubicBezTo>
                      <a:pt x="15" y="8"/>
                      <a:pt x="16" y="7"/>
                      <a:pt x="14" y="7"/>
                    </a:cubicBezTo>
                    <a:cubicBezTo>
                      <a:pt x="13" y="7"/>
                      <a:pt x="12" y="8"/>
                      <a:pt x="11" y="10"/>
                    </a:cubicBezTo>
                    <a:cubicBezTo>
                      <a:pt x="11" y="11"/>
                      <a:pt x="10" y="14"/>
                      <a:pt x="10" y="12"/>
                    </a:cubicBezTo>
                    <a:cubicBezTo>
                      <a:pt x="10" y="10"/>
                      <a:pt x="10" y="6"/>
                      <a:pt x="9" y="8"/>
                    </a:cubicBezTo>
                    <a:cubicBezTo>
                      <a:pt x="8" y="10"/>
                      <a:pt x="8" y="11"/>
                      <a:pt x="7" y="11"/>
                    </a:cubicBezTo>
                    <a:cubicBezTo>
                      <a:pt x="7" y="11"/>
                      <a:pt x="6" y="13"/>
                      <a:pt x="6" y="12"/>
                    </a:cubicBezTo>
                    <a:cubicBezTo>
                      <a:pt x="5" y="13"/>
                      <a:pt x="5" y="14"/>
                      <a:pt x="5" y="16"/>
                    </a:cubicBezTo>
                    <a:cubicBezTo>
                      <a:pt x="5" y="16"/>
                      <a:pt x="5" y="16"/>
                      <a:pt x="5" y="16"/>
                    </a:cubicBezTo>
                    <a:cubicBezTo>
                      <a:pt x="5" y="16"/>
                      <a:pt x="6" y="16"/>
                      <a:pt x="6" y="17"/>
                    </a:cubicBezTo>
                    <a:cubicBezTo>
                      <a:pt x="7" y="18"/>
                      <a:pt x="7" y="19"/>
                      <a:pt x="9" y="19"/>
                    </a:cubicBezTo>
                    <a:cubicBezTo>
                      <a:pt x="11" y="18"/>
                      <a:pt x="10" y="19"/>
                      <a:pt x="9" y="20"/>
                    </a:cubicBezTo>
                    <a:cubicBezTo>
                      <a:pt x="8" y="21"/>
                      <a:pt x="8" y="22"/>
                      <a:pt x="7" y="23"/>
                    </a:cubicBezTo>
                    <a:cubicBezTo>
                      <a:pt x="10" y="26"/>
                      <a:pt x="13" y="27"/>
                      <a:pt x="16" y="27"/>
                    </a:cubicBezTo>
                    <a:cubicBezTo>
                      <a:pt x="23" y="27"/>
                      <a:pt x="28" y="22"/>
                      <a:pt x="28" y="16"/>
                    </a:cubicBezTo>
                    <a:cubicBezTo>
                      <a:pt x="28" y="15"/>
                      <a:pt x="28" y="13"/>
                      <a:pt x="27" y="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30" name="组合 75"/>
            <p:cNvGrpSpPr/>
            <p:nvPr/>
          </p:nvGrpSpPr>
          <p:grpSpPr bwMode="auto">
            <a:xfrm>
              <a:off x="3654206" y="1595930"/>
              <a:ext cx="620894" cy="620894"/>
              <a:chOff x="9415462" y="1952921"/>
              <a:chExt cx="728378" cy="728378"/>
            </a:xfrm>
          </p:grpSpPr>
          <p:sp>
            <p:nvSpPr>
              <p:cNvPr id="81" name="椭圆 80"/>
              <p:cNvSpPr/>
              <p:nvPr/>
            </p:nvSpPr>
            <p:spPr>
              <a:xfrm>
                <a:off x="9415462" y="1952921"/>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42" name="Freeform 230"/>
              <p:cNvSpPr>
                <a:spLocks noEditPoints="1"/>
              </p:cNvSpPr>
              <p:nvPr/>
            </p:nvSpPr>
            <p:spPr bwMode="auto">
              <a:xfrm>
                <a:off x="9520110" y="2107526"/>
                <a:ext cx="516496" cy="457218"/>
              </a:xfrm>
              <a:custGeom>
                <a:avLst/>
                <a:gdLst>
                  <a:gd name="T0" fmla="*/ 2147483646 w 26"/>
                  <a:gd name="T1" fmla="*/ 2147483646 h 23"/>
                  <a:gd name="T2" fmla="*/ 2147483646 w 26"/>
                  <a:gd name="T3" fmla="*/ 2147483646 h 23"/>
                  <a:gd name="T4" fmla="*/ 2147483646 w 26"/>
                  <a:gd name="T5" fmla="*/ 2147483646 h 23"/>
                  <a:gd name="T6" fmla="*/ 2147483646 w 26"/>
                  <a:gd name="T7" fmla="*/ 2147483646 h 23"/>
                  <a:gd name="T8" fmla="*/ 2147483646 w 26"/>
                  <a:gd name="T9" fmla="*/ 2147483646 h 23"/>
                  <a:gd name="T10" fmla="*/ 2147483646 w 26"/>
                  <a:gd name="T11" fmla="*/ 2147483646 h 23"/>
                  <a:gd name="T12" fmla="*/ 2147483646 w 26"/>
                  <a:gd name="T13" fmla="*/ 2147483646 h 23"/>
                  <a:gd name="T14" fmla="*/ 2147483646 w 26"/>
                  <a:gd name="T15" fmla="*/ 2147483646 h 23"/>
                  <a:gd name="T16" fmla="*/ 2147483646 w 26"/>
                  <a:gd name="T17" fmla="*/ 2147483646 h 23"/>
                  <a:gd name="T18" fmla="*/ 2147483646 w 26"/>
                  <a:gd name="T19" fmla="*/ 2147483646 h 23"/>
                  <a:gd name="T20" fmla="*/ 2147483646 w 26"/>
                  <a:gd name="T21" fmla="*/ 2147483646 h 23"/>
                  <a:gd name="T22" fmla="*/ 2147483646 w 26"/>
                  <a:gd name="T23" fmla="*/ 2147483646 h 23"/>
                  <a:gd name="T24" fmla="*/ 2147483646 w 26"/>
                  <a:gd name="T25" fmla="*/ 2147483646 h 23"/>
                  <a:gd name="T26" fmla="*/ 2147483646 w 26"/>
                  <a:gd name="T27" fmla="*/ 2147483646 h 23"/>
                  <a:gd name="T28" fmla="*/ 2147483646 w 26"/>
                  <a:gd name="T29" fmla="*/ 0 h 23"/>
                  <a:gd name="T30" fmla="*/ 2147483646 w 26"/>
                  <a:gd name="T31" fmla="*/ 0 h 23"/>
                  <a:gd name="T32" fmla="*/ 2147483646 w 26"/>
                  <a:gd name="T33" fmla="*/ 2147483646 h 23"/>
                  <a:gd name="T34" fmla="*/ 2147483646 w 26"/>
                  <a:gd name="T35" fmla="*/ 2147483646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3">
                    <a:moveTo>
                      <a:pt x="25" y="20"/>
                    </a:moveTo>
                    <a:cubicBezTo>
                      <a:pt x="21" y="16"/>
                      <a:pt x="21" y="16"/>
                      <a:pt x="21" y="16"/>
                    </a:cubicBezTo>
                    <a:cubicBezTo>
                      <a:pt x="20" y="15"/>
                      <a:pt x="17" y="14"/>
                      <a:pt x="16" y="14"/>
                    </a:cubicBezTo>
                    <a:cubicBezTo>
                      <a:pt x="11" y="14"/>
                      <a:pt x="11" y="14"/>
                      <a:pt x="11" y="14"/>
                    </a:cubicBezTo>
                    <a:cubicBezTo>
                      <a:pt x="9" y="14"/>
                      <a:pt x="7" y="15"/>
                      <a:pt x="6" y="16"/>
                    </a:cubicBezTo>
                    <a:cubicBezTo>
                      <a:pt x="2" y="20"/>
                      <a:pt x="2" y="20"/>
                      <a:pt x="2" y="20"/>
                    </a:cubicBezTo>
                    <a:cubicBezTo>
                      <a:pt x="0" y="22"/>
                      <a:pt x="1" y="23"/>
                      <a:pt x="3" y="23"/>
                    </a:cubicBezTo>
                    <a:cubicBezTo>
                      <a:pt x="24" y="23"/>
                      <a:pt x="24" y="23"/>
                      <a:pt x="24" y="23"/>
                    </a:cubicBezTo>
                    <a:cubicBezTo>
                      <a:pt x="26" y="23"/>
                      <a:pt x="26" y="22"/>
                      <a:pt x="25" y="20"/>
                    </a:cubicBezTo>
                    <a:close/>
                    <a:moveTo>
                      <a:pt x="10" y="9"/>
                    </a:moveTo>
                    <a:cubicBezTo>
                      <a:pt x="10" y="10"/>
                      <a:pt x="11" y="12"/>
                      <a:pt x="13" y="12"/>
                    </a:cubicBezTo>
                    <a:cubicBezTo>
                      <a:pt x="15" y="12"/>
                      <a:pt x="15" y="12"/>
                      <a:pt x="15" y="12"/>
                    </a:cubicBezTo>
                    <a:cubicBezTo>
                      <a:pt x="16" y="12"/>
                      <a:pt x="18" y="10"/>
                      <a:pt x="18" y="9"/>
                    </a:cubicBezTo>
                    <a:cubicBezTo>
                      <a:pt x="19" y="4"/>
                      <a:pt x="19" y="4"/>
                      <a:pt x="19" y="4"/>
                    </a:cubicBezTo>
                    <a:cubicBezTo>
                      <a:pt x="19" y="3"/>
                      <a:pt x="18" y="1"/>
                      <a:pt x="16" y="0"/>
                    </a:cubicBezTo>
                    <a:cubicBezTo>
                      <a:pt x="15" y="0"/>
                      <a:pt x="13" y="0"/>
                      <a:pt x="12" y="0"/>
                    </a:cubicBezTo>
                    <a:cubicBezTo>
                      <a:pt x="10" y="1"/>
                      <a:pt x="9" y="3"/>
                      <a:pt x="9" y="4"/>
                    </a:cubicBezTo>
                    <a:lnTo>
                      <a:pt x="10"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231" name="组合 76"/>
            <p:cNvGrpSpPr/>
            <p:nvPr/>
          </p:nvGrpSpPr>
          <p:grpSpPr bwMode="auto">
            <a:xfrm>
              <a:off x="1770218" y="2071625"/>
              <a:ext cx="620894" cy="620894"/>
              <a:chOff x="10692680" y="1515843"/>
              <a:chExt cx="728378" cy="728378"/>
            </a:xfrm>
          </p:grpSpPr>
          <p:sp>
            <p:nvSpPr>
              <p:cNvPr id="79" name="椭圆 78"/>
              <p:cNvSpPr/>
              <p:nvPr/>
            </p:nvSpPr>
            <p:spPr>
              <a:xfrm>
                <a:off x="10692680" y="1515843"/>
                <a:ext cx="728378" cy="728378"/>
              </a:xfrm>
              <a:prstGeom prst="ellipse">
                <a:avLst/>
              </a:prstGeom>
              <a:solidFill>
                <a:srgbClr val="00B0F0">
                  <a:alpha val="34000"/>
                </a:srgbClr>
              </a:soli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38" name="Freeform 225"/>
              <p:cNvSpPr>
                <a:spLocks noEditPoints="1"/>
              </p:cNvSpPr>
              <p:nvPr/>
            </p:nvSpPr>
            <p:spPr bwMode="auto">
              <a:xfrm>
                <a:off x="10844994" y="1724887"/>
                <a:ext cx="423750" cy="407066"/>
              </a:xfrm>
              <a:custGeom>
                <a:avLst/>
                <a:gdLst>
                  <a:gd name="T0" fmla="*/ 2147483646 w 54"/>
                  <a:gd name="T1" fmla="*/ 0 h 52"/>
                  <a:gd name="T2" fmla="*/ 2147483646 w 54"/>
                  <a:gd name="T3" fmla="*/ 0 h 52"/>
                  <a:gd name="T4" fmla="*/ 0 w 54"/>
                  <a:gd name="T5" fmla="*/ 2147483646 h 52"/>
                  <a:gd name="T6" fmla="*/ 0 w 54"/>
                  <a:gd name="T7" fmla="*/ 2147483646 h 52"/>
                  <a:gd name="T8" fmla="*/ 2147483646 w 54"/>
                  <a:gd name="T9" fmla="*/ 2147483646 h 52"/>
                  <a:gd name="T10" fmla="*/ 2147483646 w 54"/>
                  <a:gd name="T11" fmla="*/ 2147483646 h 52"/>
                  <a:gd name="T12" fmla="*/ 2147483646 w 54"/>
                  <a:gd name="T13" fmla="*/ 2147483646 h 52"/>
                  <a:gd name="T14" fmla="*/ 2147483646 w 54"/>
                  <a:gd name="T15" fmla="*/ 2147483646 h 52"/>
                  <a:gd name="T16" fmla="*/ 2147483646 w 54"/>
                  <a:gd name="T17" fmla="*/ 2147483646 h 52"/>
                  <a:gd name="T18" fmla="*/ 2147483646 w 54"/>
                  <a:gd name="T19" fmla="*/ 2147483646 h 52"/>
                  <a:gd name="T20" fmla="*/ 2147483646 w 54"/>
                  <a:gd name="T21" fmla="*/ 2147483646 h 52"/>
                  <a:gd name="T22" fmla="*/ 2147483646 w 54"/>
                  <a:gd name="T23" fmla="*/ 0 h 52"/>
                  <a:gd name="T24" fmla="*/ 2147483646 w 54"/>
                  <a:gd name="T25" fmla="*/ 2147483646 h 52"/>
                  <a:gd name="T26" fmla="*/ 2147483646 w 54"/>
                  <a:gd name="T27" fmla="*/ 2147483646 h 52"/>
                  <a:gd name="T28" fmla="*/ 2147483646 w 54"/>
                  <a:gd name="T29" fmla="*/ 2147483646 h 52"/>
                  <a:gd name="T30" fmla="*/ 2147483646 w 54"/>
                  <a:gd name="T31" fmla="*/ 2147483646 h 52"/>
                  <a:gd name="T32" fmla="*/ 2147483646 w 54"/>
                  <a:gd name="T33" fmla="*/ 2147483646 h 52"/>
                  <a:gd name="T34" fmla="*/ 2147483646 w 54"/>
                  <a:gd name="T35" fmla="*/ 2147483646 h 52"/>
                  <a:gd name="T36" fmla="*/ 2147483646 w 54"/>
                  <a:gd name="T37" fmla="*/ 2147483646 h 52"/>
                  <a:gd name="T38" fmla="*/ 2147483646 w 54"/>
                  <a:gd name="T39" fmla="*/ 2147483646 h 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4" h="52">
                    <a:moveTo>
                      <a:pt x="49" y="0"/>
                    </a:moveTo>
                    <a:cubicBezTo>
                      <a:pt x="6" y="0"/>
                      <a:pt x="6" y="0"/>
                      <a:pt x="6" y="0"/>
                    </a:cubicBezTo>
                    <a:cubicBezTo>
                      <a:pt x="3" y="0"/>
                      <a:pt x="0" y="3"/>
                      <a:pt x="0" y="6"/>
                    </a:cubicBezTo>
                    <a:cubicBezTo>
                      <a:pt x="0" y="32"/>
                      <a:pt x="0" y="32"/>
                      <a:pt x="0" y="32"/>
                    </a:cubicBezTo>
                    <a:cubicBezTo>
                      <a:pt x="0" y="35"/>
                      <a:pt x="3" y="37"/>
                      <a:pt x="6" y="37"/>
                    </a:cubicBezTo>
                    <a:cubicBezTo>
                      <a:pt x="18" y="37"/>
                      <a:pt x="18" y="37"/>
                      <a:pt x="18" y="37"/>
                    </a:cubicBezTo>
                    <a:cubicBezTo>
                      <a:pt x="18" y="52"/>
                      <a:pt x="18" y="52"/>
                      <a:pt x="18" y="52"/>
                    </a:cubicBezTo>
                    <a:cubicBezTo>
                      <a:pt x="33" y="37"/>
                      <a:pt x="33" y="37"/>
                      <a:pt x="33" y="37"/>
                    </a:cubicBezTo>
                    <a:cubicBezTo>
                      <a:pt x="49" y="37"/>
                      <a:pt x="49" y="37"/>
                      <a:pt x="49" y="37"/>
                    </a:cubicBezTo>
                    <a:cubicBezTo>
                      <a:pt x="52" y="37"/>
                      <a:pt x="54" y="35"/>
                      <a:pt x="54" y="32"/>
                    </a:cubicBezTo>
                    <a:cubicBezTo>
                      <a:pt x="54" y="6"/>
                      <a:pt x="54" y="6"/>
                      <a:pt x="54" y="6"/>
                    </a:cubicBezTo>
                    <a:cubicBezTo>
                      <a:pt x="54" y="3"/>
                      <a:pt x="52" y="0"/>
                      <a:pt x="49" y="0"/>
                    </a:cubicBezTo>
                    <a:close/>
                    <a:moveTo>
                      <a:pt x="36" y="20"/>
                    </a:moveTo>
                    <a:cubicBezTo>
                      <a:pt x="36" y="20"/>
                      <a:pt x="36" y="20"/>
                      <a:pt x="36" y="20"/>
                    </a:cubicBezTo>
                    <a:cubicBezTo>
                      <a:pt x="23" y="28"/>
                      <a:pt x="23" y="28"/>
                      <a:pt x="23" y="28"/>
                    </a:cubicBezTo>
                    <a:cubicBezTo>
                      <a:pt x="21" y="28"/>
                      <a:pt x="20" y="28"/>
                      <a:pt x="20" y="26"/>
                    </a:cubicBezTo>
                    <a:cubicBezTo>
                      <a:pt x="20" y="12"/>
                      <a:pt x="20" y="12"/>
                      <a:pt x="20" y="12"/>
                    </a:cubicBezTo>
                    <a:cubicBezTo>
                      <a:pt x="20" y="10"/>
                      <a:pt x="21" y="10"/>
                      <a:pt x="23" y="10"/>
                    </a:cubicBezTo>
                    <a:cubicBezTo>
                      <a:pt x="36" y="18"/>
                      <a:pt x="36" y="18"/>
                      <a:pt x="36" y="18"/>
                    </a:cubicBezTo>
                    <a:cubicBezTo>
                      <a:pt x="38" y="18"/>
                      <a:pt x="38" y="20"/>
                      <a:pt x="36"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78" name="椭圆 77"/>
            <p:cNvSpPr/>
            <p:nvPr/>
          </p:nvSpPr>
          <p:spPr>
            <a:xfrm>
              <a:off x="7725641" y="3598982"/>
              <a:ext cx="390088" cy="390088"/>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99" name="矩形 23"/>
          <p:cNvSpPr/>
          <p:nvPr userDrawn="1"/>
        </p:nvSpPr>
        <p:spPr>
          <a:xfrm flipV="1">
            <a:off x="0" y="5073650"/>
            <a:ext cx="9144000" cy="68263"/>
          </a:xfrm>
          <a:custGeom>
            <a:avLst/>
            <a:gdLst/>
            <a:ahLst/>
            <a:cxnLst/>
            <a:rect l="l" t="t" r="r" b="b"/>
            <a:pathLst>
              <a:path w="9144000" h="68623">
                <a:moveTo>
                  <a:pt x="0" y="0"/>
                </a:moveTo>
                <a:lnTo>
                  <a:pt x="9144000" y="0"/>
                </a:lnTo>
                <a:lnTo>
                  <a:pt x="9144000" y="68623"/>
                </a:lnTo>
                <a:lnTo>
                  <a:pt x="0" y="68623"/>
                </a:lnTo>
                <a:close/>
              </a:path>
            </a:pathLst>
          </a:custGeom>
          <a:solidFill>
            <a:srgbClr val="00A1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2" Type="http://schemas.openxmlformats.org/officeDocument/2006/relationships/slideLayout" Target="../slideLayouts/slideLayout1.xml"/><Relationship Id="rId21" Type="http://schemas.openxmlformats.org/officeDocument/2006/relationships/image" Target="../media/image21.png"/><Relationship Id="rId20" Type="http://schemas.openxmlformats.org/officeDocument/2006/relationships/image" Target="../media/image20.png"/><Relationship Id="rId2" Type="http://schemas.openxmlformats.org/officeDocument/2006/relationships/image" Target="../media/image2.png"/><Relationship Id="rId19" Type="http://schemas.openxmlformats.org/officeDocument/2006/relationships/image" Target="../media/image19.png"/><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4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0.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2" Type="http://schemas.openxmlformats.org/officeDocument/2006/relationships/slideLayout" Target="../slideLayouts/slideLayout2.xml"/><Relationship Id="rId21" Type="http://schemas.openxmlformats.org/officeDocument/2006/relationships/image" Target="../media/image21.png"/><Relationship Id="rId20" Type="http://schemas.openxmlformats.org/officeDocument/2006/relationships/image" Target="../media/image20.png"/><Relationship Id="rId2" Type="http://schemas.openxmlformats.org/officeDocument/2006/relationships/image" Target="../media/image2.png"/><Relationship Id="rId19" Type="http://schemas.openxmlformats.org/officeDocument/2006/relationships/image" Target="../media/image19.png"/><Relationship Id="rId18" Type="http://schemas.openxmlformats.org/officeDocument/2006/relationships/image" Target="../media/image18.png"/><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image" Target="../media/image15.png"/><Relationship Id="rId14" Type="http://schemas.openxmlformats.org/officeDocument/2006/relationships/image" Target="../media/image14.png"/><Relationship Id="rId13" Type="http://schemas.openxmlformats.org/officeDocument/2006/relationships/image" Target="../media/image13.png"/><Relationship Id="rId12" Type="http://schemas.openxmlformats.org/officeDocument/2006/relationships/image" Target="../media/image12.pn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6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23813"/>
            <a:ext cx="9256713" cy="525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a:xfrm>
            <a:off x="1835696" y="1029534"/>
            <a:ext cx="390088" cy="390088"/>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366" name="Picture 446" descr="E:\2013.3.28\科技\1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50" y="257175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449" descr="E:\2013.3.28\科技\03-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13" y="243840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451" descr="E:\2013.3.28\科技\05-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025" y="294481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455" descr="E:\2013.3.28\科技\09-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563" y="1309688"/>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456" descr="E:\2013.3.28\科技\10-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7488" y="1849438"/>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458" descr="E:\2013.3.28\科技\12-0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987425"/>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459" descr="E:\2013.3.28\科技\13-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5750" y="193516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460" descr="E:\2013.3.28\科技\14-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8513" y="2867025"/>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4" name="Picture 461" descr="E:\2013.3.28\科技\15-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5" y="179070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62" descr="E:\2013.3.28\科技\16-01.png"/>
          <p:cNvPicPr>
            <a:picLocks noChangeAspect="1" noChangeArrowheads="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0362" y="1400173"/>
            <a:ext cx="542925" cy="481013"/>
          </a:xfrm>
          <a:prstGeom prst="rect">
            <a:avLst/>
          </a:prstGeom>
          <a:noFill/>
          <a:extLst>
            <a:ext uri="{909E8E84-426E-40DD-AFC4-6F175D3DCCD1}">
              <a14:hiddenFill xmlns:a14="http://schemas.microsoft.com/office/drawing/2010/main">
                <a:solidFill>
                  <a:srgbClr val="FFFFFF"/>
                </a:solidFill>
              </a14:hiddenFill>
            </a:ext>
          </a:extLst>
        </p:spPr>
      </p:pic>
      <p:sp>
        <p:nvSpPr>
          <p:cNvPr id="16" name="椭圆 15"/>
          <p:cNvSpPr/>
          <p:nvPr/>
        </p:nvSpPr>
        <p:spPr>
          <a:xfrm>
            <a:off x="4249241" y="1571441"/>
            <a:ext cx="229402" cy="229402"/>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椭圆 16"/>
          <p:cNvSpPr/>
          <p:nvPr/>
        </p:nvSpPr>
        <p:spPr>
          <a:xfrm>
            <a:off x="2849272" y="1803717"/>
            <a:ext cx="307104" cy="307104"/>
          </a:xfrm>
          <a:prstGeom prst="ellipse">
            <a:avLst/>
          </a:prstGeom>
          <a:solidFill>
            <a:schemeClr val="bg1">
              <a:alpha val="3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7"/>
          <p:cNvSpPr/>
          <p:nvPr/>
        </p:nvSpPr>
        <p:spPr>
          <a:xfrm>
            <a:off x="1086444" y="2740932"/>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椭圆 18"/>
          <p:cNvSpPr/>
          <p:nvPr/>
        </p:nvSpPr>
        <p:spPr>
          <a:xfrm>
            <a:off x="3212444" y="1790855"/>
            <a:ext cx="697192" cy="697192"/>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椭圆 19"/>
          <p:cNvSpPr/>
          <p:nvPr/>
        </p:nvSpPr>
        <p:spPr>
          <a:xfrm>
            <a:off x="4080522" y="1880136"/>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椭圆 20"/>
          <p:cNvSpPr/>
          <p:nvPr/>
        </p:nvSpPr>
        <p:spPr>
          <a:xfrm>
            <a:off x="3822930" y="2979315"/>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椭圆 21"/>
          <p:cNvSpPr/>
          <p:nvPr/>
        </p:nvSpPr>
        <p:spPr>
          <a:xfrm>
            <a:off x="3104181" y="2725532"/>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椭圆 22"/>
          <p:cNvSpPr/>
          <p:nvPr/>
        </p:nvSpPr>
        <p:spPr>
          <a:xfrm>
            <a:off x="3646535" y="3347719"/>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椭圆 23"/>
          <p:cNvSpPr/>
          <p:nvPr/>
        </p:nvSpPr>
        <p:spPr>
          <a:xfrm>
            <a:off x="2724497" y="3403964"/>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24"/>
          <p:cNvSpPr/>
          <p:nvPr/>
        </p:nvSpPr>
        <p:spPr>
          <a:xfrm>
            <a:off x="1878119" y="3129232"/>
            <a:ext cx="436974" cy="436974"/>
          </a:xfrm>
          <a:prstGeom prst="ellipse">
            <a:avLst/>
          </a:prstGeom>
          <a:solidFill>
            <a:schemeClr val="bg1">
              <a:alpha val="10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椭圆 25"/>
          <p:cNvSpPr/>
          <p:nvPr/>
        </p:nvSpPr>
        <p:spPr>
          <a:xfrm>
            <a:off x="2018917" y="1965799"/>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a:xfrm>
            <a:off x="2376496" y="1631742"/>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椭圆 27"/>
          <p:cNvSpPr/>
          <p:nvPr/>
        </p:nvSpPr>
        <p:spPr>
          <a:xfrm>
            <a:off x="1425924" y="2317110"/>
            <a:ext cx="436974" cy="436974"/>
          </a:xfrm>
          <a:prstGeom prst="ellipse">
            <a:avLst/>
          </a:prstGeom>
          <a:solidFill>
            <a:schemeClr val="bg1">
              <a:alpha val="9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p:nvPr/>
        </p:nvSpPr>
        <p:spPr>
          <a:xfrm>
            <a:off x="1577363" y="3070771"/>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椭圆 29"/>
          <p:cNvSpPr/>
          <p:nvPr/>
        </p:nvSpPr>
        <p:spPr>
          <a:xfrm>
            <a:off x="1212949" y="3289258"/>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椭圆 30"/>
          <p:cNvSpPr/>
          <p:nvPr/>
        </p:nvSpPr>
        <p:spPr>
          <a:xfrm>
            <a:off x="1389900" y="1712638"/>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椭圆 31"/>
          <p:cNvSpPr/>
          <p:nvPr/>
        </p:nvSpPr>
        <p:spPr>
          <a:xfrm>
            <a:off x="2475749" y="2910745"/>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椭圆 32"/>
          <p:cNvSpPr/>
          <p:nvPr/>
        </p:nvSpPr>
        <p:spPr>
          <a:xfrm>
            <a:off x="3764270" y="1613212"/>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椭圆 33"/>
          <p:cNvSpPr/>
          <p:nvPr/>
        </p:nvSpPr>
        <p:spPr>
          <a:xfrm>
            <a:off x="2802592" y="2706999"/>
            <a:ext cx="520076" cy="520076"/>
          </a:xfrm>
          <a:prstGeom prst="ellipse">
            <a:avLst/>
          </a:prstGeom>
          <a:solidFill>
            <a:schemeClr val="bg1">
              <a:alpha val="3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椭圆 34"/>
          <p:cNvSpPr/>
          <p:nvPr/>
        </p:nvSpPr>
        <p:spPr>
          <a:xfrm>
            <a:off x="2287537" y="3895885"/>
            <a:ext cx="246248" cy="246248"/>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椭圆 35"/>
          <p:cNvSpPr/>
          <p:nvPr/>
        </p:nvSpPr>
        <p:spPr>
          <a:xfrm flipV="1">
            <a:off x="1863841" y="1433274"/>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flipV="1">
            <a:off x="2817570" y="1118634"/>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 name="椭圆 37"/>
          <p:cNvSpPr/>
          <p:nvPr/>
        </p:nvSpPr>
        <p:spPr>
          <a:xfrm flipV="1">
            <a:off x="3275843" y="886607"/>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椭圆 38"/>
          <p:cNvSpPr/>
          <p:nvPr/>
        </p:nvSpPr>
        <p:spPr>
          <a:xfrm flipV="1">
            <a:off x="3267422" y="1315988"/>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椭圆 39"/>
          <p:cNvSpPr/>
          <p:nvPr/>
        </p:nvSpPr>
        <p:spPr>
          <a:xfrm flipV="1">
            <a:off x="1291223" y="217319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1" name="椭圆 40"/>
          <p:cNvSpPr/>
          <p:nvPr/>
        </p:nvSpPr>
        <p:spPr>
          <a:xfrm flipV="1">
            <a:off x="2496132" y="3686016"/>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椭圆 41"/>
          <p:cNvSpPr/>
          <p:nvPr/>
        </p:nvSpPr>
        <p:spPr>
          <a:xfrm flipV="1">
            <a:off x="3125314" y="374226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椭圆 42"/>
          <p:cNvSpPr/>
          <p:nvPr/>
        </p:nvSpPr>
        <p:spPr>
          <a:xfrm flipV="1">
            <a:off x="3848061" y="3920332"/>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椭圆 43"/>
          <p:cNvSpPr/>
          <p:nvPr/>
        </p:nvSpPr>
        <p:spPr>
          <a:xfrm flipV="1">
            <a:off x="4085993" y="3483663"/>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椭圆 44"/>
          <p:cNvSpPr/>
          <p:nvPr/>
        </p:nvSpPr>
        <p:spPr>
          <a:xfrm flipV="1">
            <a:off x="3522824" y="3015723"/>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椭圆 45"/>
          <p:cNvSpPr/>
          <p:nvPr/>
        </p:nvSpPr>
        <p:spPr>
          <a:xfrm flipV="1">
            <a:off x="4593035" y="231747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椭圆 46"/>
          <p:cNvSpPr/>
          <p:nvPr/>
        </p:nvSpPr>
        <p:spPr>
          <a:xfrm>
            <a:off x="4129269" y="2858322"/>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椭圆 47"/>
          <p:cNvSpPr/>
          <p:nvPr/>
        </p:nvSpPr>
        <p:spPr>
          <a:xfrm>
            <a:off x="4308903" y="2449642"/>
            <a:ext cx="339480" cy="339480"/>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椭圆 48"/>
          <p:cNvSpPr/>
          <p:nvPr/>
        </p:nvSpPr>
        <p:spPr>
          <a:xfrm>
            <a:off x="3882542" y="1295996"/>
            <a:ext cx="339480" cy="339480"/>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椭圆 49"/>
          <p:cNvSpPr/>
          <p:nvPr/>
        </p:nvSpPr>
        <p:spPr>
          <a:xfrm>
            <a:off x="2106654" y="2627557"/>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椭圆 50"/>
          <p:cNvSpPr/>
          <p:nvPr/>
        </p:nvSpPr>
        <p:spPr>
          <a:xfrm>
            <a:off x="2764701" y="2799678"/>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椭圆 51"/>
          <p:cNvSpPr/>
          <p:nvPr/>
        </p:nvSpPr>
        <p:spPr>
          <a:xfrm>
            <a:off x="2884511" y="3162506"/>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椭圆 52"/>
          <p:cNvSpPr/>
          <p:nvPr/>
        </p:nvSpPr>
        <p:spPr>
          <a:xfrm>
            <a:off x="2446134" y="3373735"/>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椭圆 53"/>
          <p:cNvSpPr/>
          <p:nvPr/>
        </p:nvSpPr>
        <p:spPr>
          <a:xfrm>
            <a:off x="2297764" y="1469592"/>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椭圆 54"/>
          <p:cNvSpPr/>
          <p:nvPr/>
        </p:nvSpPr>
        <p:spPr>
          <a:xfrm>
            <a:off x="2446134" y="921849"/>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 name="椭圆 55"/>
          <p:cNvSpPr/>
          <p:nvPr/>
        </p:nvSpPr>
        <p:spPr>
          <a:xfrm>
            <a:off x="3822930" y="2152058"/>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椭圆 56"/>
          <p:cNvSpPr/>
          <p:nvPr/>
        </p:nvSpPr>
        <p:spPr>
          <a:xfrm flipV="1">
            <a:off x="1672788" y="342503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 name="椭圆 57"/>
          <p:cNvSpPr/>
          <p:nvPr/>
        </p:nvSpPr>
        <p:spPr>
          <a:xfrm flipV="1">
            <a:off x="1292530" y="3099125"/>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 name="椭圆 58"/>
          <p:cNvSpPr/>
          <p:nvPr/>
        </p:nvSpPr>
        <p:spPr>
          <a:xfrm flipV="1">
            <a:off x="4269867" y="2271868"/>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椭圆 59"/>
          <p:cNvSpPr/>
          <p:nvPr/>
        </p:nvSpPr>
        <p:spPr>
          <a:xfrm flipV="1">
            <a:off x="3566916" y="1205769"/>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椭圆 60"/>
          <p:cNvSpPr/>
          <p:nvPr/>
        </p:nvSpPr>
        <p:spPr>
          <a:xfrm flipV="1">
            <a:off x="3321136" y="156651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 name="椭圆 61"/>
          <p:cNvSpPr/>
          <p:nvPr/>
        </p:nvSpPr>
        <p:spPr>
          <a:xfrm flipV="1">
            <a:off x="3134974" y="1831699"/>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 name="椭圆 62"/>
          <p:cNvSpPr/>
          <p:nvPr/>
        </p:nvSpPr>
        <p:spPr>
          <a:xfrm>
            <a:off x="3042704" y="1060693"/>
            <a:ext cx="339480" cy="339480"/>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椭圆 63"/>
          <p:cNvSpPr/>
          <p:nvPr/>
        </p:nvSpPr>
        <p:spPr>
          <a:xfrm flipV="1">
            <a:off x="2258537" y="116265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椭圆 64"/>
          <p:cNvSpPr/>
          <p:nvPr/>
        </p:nvSpPr>
        <p:spPr>
          <a:xfrm flipV="1">
            <a:off x="1849190" y="1897410"/>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椭圆 65"/>
          <p:cNvSpPr/>
          <p:nvPr/>
        </p:nvSpPr>
        <p:spPr>
          <a:xfrm flipV="1">
            <a:off x="-1980728" y="99291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flipV="1">
            <a:off x="2018917" y="290177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 name="椭圆 67"/>
          <p:cNvSpPr/>
          <p:nvPr/>
        </p:nvSpPr>
        <p:spPr>
          <a:xfrm flipV="1">
            <a:off x="5120932" y="3175686"/>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 name="椭圆 68"/>
          <p:cNvSpPr/>
          <p:nvPr/>
        </p:nvSpPr>
        <p:spPr>
          <a:xfrm flipV="1">
            <a:off x="4689402" y="3206610"/>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0" name="椭圆 69"/>
          <p:cNvSpPr/>
          <p:nvPr/>
        </p:nvSpPr>
        <p:spPr>
          <a:xfrm flipV="1">
            <a:off x="4126056" y="3784805"/>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 name="椭圆 70"/>
          <p:cNvSpPr/>
          <p:nvPr/>
        </p:nvSpPr>
        <p:spPr>
          <a:xfrm flipV="1">
            <a:off x="3104181" y="4117846"/>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2" name="椭圆 71"/>
          <p:cNvSpPr/>
          <p:nvPr/>
        </p:nvSpPr>
        <p:spPr>
          <a:xfrm flipV="1">
            <a:off x="3535881" y="4293098"/>
            <a:ext cx="197354" cy="19735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 name="椭圆 72"/>
          <p:cNvSpPr/>
          <p:nvPr/>
        </p:nvSpPr>
        <p:spPr>
          <a:xfrm flipV="1">
            <a:off x="2048043" y="4208123"/>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椭圆 73"/>
          <p:cNvSpPr/>
          <p:nvPr/>
        </p:nvSpPr>
        <p:spPr>
          <a:xfrm flipV="1">
            <a:off x="1679024" y="367033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 name="椭圆 74"/>
          <p:cNvSpPr/>
          <p:nvPr/>
        </p:nvSpPr>
        <p:spPr>
          <a:xfrm flipV="1">
            <a:off x="901401" y="3176381"/>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 name="椭圆 75"/>
          <p:cNvSpPr/>
          <p:nvPr/>
        </p:nvSpPr>
        <p:spPr>
          <a:xfrm flipV="1">
            <a:off x="762000" y="2032190"/>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7" name="椭圆 76"/>
          <p:cNvSpPr/>
          <p:nvPr/>
        </p:nvSpPr>
        <p:spPr>
          <a:xfrm flipV="1">
            <a:off x="3001682" y="510923"/>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 name="椭圆 77"/>
          <p:cNvSpPr/>
          <p:nvPr/>
        </p:nvSpPr>
        <p:spPr>
          <a:xfrm flipV="1">
            <a:off x="4101655" y="795558"/>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9" name="椭圆 78"/>
          <p:cNvSpPr/>
          <p:nvPr/>
        </p:nvSpPr>
        <p:spPr>
          <a:xfrm>
            <a:off x="2916247" y="852873"/>
            <a:ext cx="229402" cy="229402"/>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568" name="Picture 453" descr="E:\2013.3.28\科技\07-0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5888" y="313690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9" name="Picture 450" descr="E:\2013.3.28\科技\04-0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4150" y="149225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0" name="Picture 447" descr="E:\2013.3.28\科技\01-0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2950" y="180340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1" name="Picture 454" descr="E:\2013.3.28\科技\08-0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36688" y="2738438"/>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2" name="Picture 457" descr="E:\2013.3.28\科技\11-0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3863" y="3443288"/>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3" name="Picture 464" descr="E:\2013.3.28\科技\18-0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98675" y="324326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4" name="Picture 448" descr="E:\2013.3.28\科技\02-01.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75025" y="2378075"/>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5" name="Picture 452" descr="E:\2013.3.28\科技\06-01.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95613" y="293211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76" name="Picture 463" descr="E:\2013.3.28\科技\17-01.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97050" y="238601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77" name="组合 88"/>
          <p:cNvGrpSpPr/>
          <p:nvPr/>
        </p:nvGrpSpPr>
        <p:grpSpPr bwMode="auto">
          <a:xfrm>
            <a:off x="2933700" y="1635125"/>
            <a:ext cx="622300" cy="620713"/>
            <a:chOff x="5053237" y="-728378"/>
            <a:chExt cx="728378" cy="728378"/>
          </a:xfrm>
        </p:grpSpPr>
        <p:sp>
          <p:nvSpPr>
            <p:cNvPr id="90" name="椭圆 89"/>
            <p:cNvSpPr/>
            <p:nvPr/>
          </p:nvSpPr>
          <p:spPr>
            <a:xfrm>
              <a:off x="5053237" y="-728378"/>
              <a:ext cx="728378" cy="728378"/>
            </a:xfrm>
            <a:prstGeom prst="ellipse">
              <a:avLst/>
            </a:prstGeom>
            <a:solidFill>
              <a:srgbClr val="00B0F0">
                <a:alpha val="34000"/>
              </a:srgbClr>
            </a:soli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30" name="Freeform 49"/>
            <p:cNvSpPr>
              <a:spLocks noEditPoints="1"/>
            </p:cNvSpPr>
            <p:nvPr/>
          </p:nvSpPr>
          <p:spPr bwMode="auto">
            <a:xfrm>
              <a:off x="5287400" y="-531629"/>
              <a:ext cx="298152" cy="277730"/>
            </a:xfrm>
            <a:custGeom>
              <a:avLst/>
              <a:gdLst>
                <a:gd name="T0" fmla="*/ 2147483646 w 31"/>
                <a:gd name="T1" fmla="*/ 2147483646 h 29"/>
                <a:gd name="T2" fmla="*/ 2147483646 w 31"/>
                <a:gd name="T3" fmla="*/ 0 h 29"/>
                <a:gd name="T4" fmla="*/ 2147483646 w 31"/>
                <a:gd name="T5" fmla="*/ 0 h 29"/>
                <a:gd name="T6" fmla="*/ 2147483646 w 31"/>
                <a:gd name="T7" fmla="*/ 0 h 29"/>
                <a:gd name="T8" fmla="*/ 2147483646 w 31"/>
                <a:gd name="T9" fmla="*/ 2147483646 h 29"/>
                <a:gd name="T10" fmla="*/ 2147483646 w 31"/>
                <a:gd name="T11" fmla="*/ 2147483646 h 29"/>
                <a:gd name="T12" fmla="*/ 2147483646 w 31"/>
                <a:gd name="T13" fmla="*/ 2147483646 h 29"/>
                <a:gd name="T14" fmla="*/ 2147483646 w 31"/>
                <a:gd name="T15" fmla="*/ 2147483646 h 29"/>
                <a:gd name="T16" fmla="*/ 2147483646 w 31"/>
                <a:gd name="T17" fmla="*/ 2147483646 h 29"/>
                <a:gd name="T18" fmla="*/ 0 w 31"/>
                <a:gd name="T19" fmla="*/ 2147483646 h 29"/>
                <a:gd name="T20" fmla="*/ 2147483646 w 31"/>
                <a:gd name="T21" fmla="*/ 2147483646 h 29"/>
                <a:gd name="T22" fmla="*/ 2147483646 w 31"/>
                <a:gd name="T23" fmla="*/ 2147483646 h 29"/>
                <a:gd name="T24" fmla="*/ 2147483646 w 31"/>
                <a:gd name="T25" fmla="*/ 2147483646 h 29"/>
                <a:gd name="T26" fmla="*/ 2147483646 w 31"/>
                <a:gd name="T27" fmla="*/ 2147483646 h 29"/>
                <a:gd name="T28" fmla="*/ 2147483646 w 31"/>
                <a:gd name="T29" fmla="*/ 2147483646 h 29"/>
                <a:gd name="T30" fmla="*/ 2147483646 w 31"/>
                <a:gd name="T31" fmla="*/ 2147483646 h 29"/>
                <a:gd name="T32" fmla="*/ 2147483646 w 31"/>
                <a:gd name="T33" fmla="*/ 2147483646 h 29"/>
                <a:gd name="T34" fmla="*/ 2147483646 w 31"/>
                <a:gd name="T35" fmla="*/ 2147483646 h 29"/>
                <a:gd name="T36" fmla="*/ 2147483646 w 31"/>
                <a:gd name="T37" fmla="*/ 2147483646 h 29"/>
                <a:gd name="T38" fmla="*/ 2147483646 w 31"/>
                <a:gd name="T39" fmla="*/ 2147483646 h 29"/>
                <a:gd name="T40" fmla="*/ 2147483646 w 31"/>
                <a:gd name="T41" fmla="*/ 2147483646 h 29"/>
                <a:gd name="T42" fmla="*/ 2147483646 w 31"/>
                <a:gd name="T43" fmla="*/ 2147483646 h 29"/>
                <a:gd name="T44" fmla="*/ 2147483646 w 31"/>
                <a:gd name="T45" fmla="*/ 2147483646 h 29"/>
                <a:gd name="T46" fmla="*/ 2147483646 w 31"/>
                <a:gd name="T47" fmla="*/ 2147483646 h 29"/>
                <a:gd name="T48" fmla="*/ 2147483646 w 31"/>
                <a:gd name="T49" fmla="*/ 2147483646 h 29"/>
                <a:gd name="T50" fmla="*/ 2147483646 w 31"/>
                <a:gd name="T51" fmla="*/ 2147483646 h 29"/>
                <a:gd name="T52" fmla="*/ 2147483646 w 31"/>
                <a:gd name="T53" fmla="*/ 2147483646 h 29"/>
                <a:gd name="T54" fmla="*/ 2147483646 w 31"/>
                <a:gd name="T55" fmla="*/ 2147483646 h 29"/>
                <a:gd name="T56" fmla="*/ 2147483646 w 31"/>
                <a:gd name="T57" fmla="*/ 2147483646 h 29"/>
                <a:gd name="T58" fmla="*/ 2147483646 w 31"/>
                <a:gd name="T59" fmla="*/ 2147483646 h 29"/>
                <a:gd name="T60" fmla="*/ 2147483646 w 31"/>
                <a:gd name="T61" fmla="*/ 2147483646 h 29"/>
                <a:gd name="T62" fmla="*/ 2147483646 w 31"/>
                <a:gd name="T63" fmla="*/ 2147483646 h 29"/>
                <a:gd name="T64" fmla="*/ 2147483646 w 31"/>
                <a:gd name="T65" fmla="*/ 2147483646 h 29"/>
                <a:gd name="T66" fmla="*/ 2147483646 w 31"/>
                <a:gd name="T67" fmla="*/ 2147483646 h 29"/>
                <a:gd name="T68" fmla="*/ 2147483646 w 31"/>
                <a:gd name="T69" fmla="*/ 2147483646 h 29"/>
                <a:gd name="T70" fmla="*/ 2147483646 w 31"/>
                <a:gd name="T71" fmla="*/ 2147483646 h 29"/>
                <a:gd name="T72" fmla="*/ 2147483646 w 31"/>
                <a:gd name="T73" fmla="*/ 2147483646 h 29"/>
                <a:gd name="T74" fmla="*/ 2147483646 w 31"/>
                <a:gd name="T75" fmla="*/ 2147483646 h 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1" h="29">
                  <a:moveTo>
                    <a:pt x="2" y="14"/>
                  </a:moveTo>
                  <a:cubicBezTo>
                    <a:pt x="7" y="14"/>
                    <a:pt x="7" y="14"/>
                    <a:pt x="7" y="14"/>
                  </a:cubicBezTo>
                  <a:cubicBezTo>
                    <a:pt x="7" y="2"/>
                    <a:pt x="7" y="2"/>
                    <a:pt x="7" y="2"/>
                  </a:cubicBezTo>
                  <a:cubicBezTo>
                    <a:pt x="7" y="1"/>
                    <a:pt x="8" y="0"/>
                    <a:pt x="10" y="0"/>
                  </a:cubicBezTo>
                  <a:cubicBezTo>
                    <a:pt x="18" y="0"/>
                    <a:pt x="18" y="0"/>
                    <a:pt x="18" y="0"/>
                  </a:cubicBezTo>
                  <a:cubicBezTo>
                    <a:pt x="18" y="0"/>
                    <a:pt x="18" y="0"/>
                    <a:pt x="18" y="0"/>
                  </a:cubicBezTo>
                  <a:cubicBezTo>
                    <a:pt x="18" y="0"/>
                    <a:pt x="18" y="0"/>
                    <a:pt x="18" y="0"/>
                  </a:cubicBezTo>
                  <a:cubicBezTo>
                    <a:pt x="19" y="0"/>
                    <a:pt x="19" y="0"/>
                    <a:pt x="19" y="0"/>
                  </a:cubicBezTo>
                  <a:cubicBezTo>
                    <a:pt x="19" y="0"/>
                    <a:pt x="19" y="0"/>
                    <a:pt x="19" y="0"/>
                  </a:cubicBezTo>
                  <a:cubicBezTo>
                    <a:pt x="23" y="5"/>
                    <a:pt x="23" y="5"/>
                    <a:pt x="23" y="5"/>
                  </a:cubicBezTo>
                  <a:cubicBezTo>
                    <a:pt x="23" y="5"/>
                    <a:pt x="23" y="5"/>
                    <a:pt x="23" y="5"/>
                  </a:cubicBezTo>
                  <a:cubicBezTo>
                    <a:pt x="23" y="5"/>
                    <a:pt x="23" y="5"/>
                    <a:pt x="23" y="5"/>
                  </a:cubicBezTo>
                  <a:cubicBezTo>
                    <a:pt x="23" y="14"/>
                    <a:pt x="23" y="14"/>
                    <a:pt x="23" y="14"/>
                  </a:cubicBezTo>
                  <a:cubicBezTo>
                    <a:pt x="29" y="14"/>
                    <a:pt x="29" y="14"/>
                    <a:pt x="29" y="14"/>
                  </a:cubicBezTo>
                  <a:cubicBezTo>
                    <a:pt x="30" y="14"/>
                    <a:pt x="31" y="15"/>
                    <a:pt x="31" y="16"/>
                  </a:cubicBezTo>
                  <a:cubicBezTo>
                    <a:pt x="31" y="28"/>
                    <a:pt x="31" y="28"/>
                    <a:pt x="31" y="28"/>
                  </a:cubicBezTo>
                  <a:cubicBezTo>
                    <a:pt x="31" y="28"/>
                    <a:pt x="30" y="29"/>
                    <a:pt x="29" y="29"/>
                  </a:cubicBezTo>
                  <a:cubicBezTo>
                    <a:pt x="2" y="29"/>
                    <a:pt x="2" y="29"/>
                    <a:pt x="2" y="29"/>
                  </a:cubicBezTo>
                  <a:cubicBezTo>
                    <a:pt x="1" y="29"/>
                    <a:pt x="0" y="28"/>
                    <a:pt x="0" y="28"/>
                  </a:cubicBezTo>
                  <a:cubicBezTo>
                    <a:pt x="0" y="16"/>
                    <a:pt x="0" y="16"/>
                    <a:pt x="0" y="16"/>
                  </a:cubicBezTo>
                  <a:cubicBezTo>
                    <a:pt x="0" y="15"/>
                    <a:pt x="1" y="14"/>
                    <a:pt x="2" y="14"/>
                  </a:cubicBezTo>
                  <a:close/>
                  <a:moveTo>
                    <a:pt x="9" y="14"/>
                  </a:moveTo>
                  <a:cubicBezTo>
                    <a:pt x="21" y="14"/>
                    <a:pt x="21" y="14"/>
                    <a:pt x="21" y="14"/>
                  </a:cubicBezTo>
                  <a:cubicBezTo>
                    <a:pt x="21" y="7"/>
                    <a:pt x="21" y="7"/>
                    <a:pt x="21" y="7"/>
                  </a:cubicBezTo>
                  <a:cubicBezTo>
                    <a:pt x="16" y="7"/>
                    <a:pt x="16" y="7"/>
                    <a:pt x="16" y="7"/>
                  </a:cubicBezTo>
                  <a:cubicBezTo>
                    <a:pt x="16" y="7"/>
                    <a:pt x="15" y="7"/>
                    <a:pt x="15" y="7"/>
                  </a:cubicBezTo>
                  <a:cubicBezTo>
                    <a:pt x="12" y="7"/>
                    <a:pt x="12" y="7"/>
                    <a:pt x="12" y="7"/>
                  </a:cubicBezTo>
                  <a:cubicBezTo>
                    <a:pt x="11" y="7"/>
                    <a:pt x="11" y="7"/>
                    <a:pt x="11" y="6"/>
                  </a:cubicBezTo>
                  <a:cubicBezTo>
                    <a:pt x="11" y="5"/>
                    <a:pt x="11" y="5"/>
                    <a:pt x="11" y="5"/>
                  </a:cubicBezTo>
                  <a:cubicBezTo>
                    <a:pt x="11" y="5"/>
                    <a:pt x="11" y="5"/>
                    <a:pt x="12" y="5"/>
                  </a:cubicBezTo>
                  <a:cubicBezTo>
                    <a:pt x="15" y="5"/>
                    <a:pt x="15" y="5"/>
                    <a:pt x="15" y="5"/>
                  </a:cubicBezTo>
                  <a:cubicBezTo>
                    <a:pt x="15" y="2"/>
                    <a:pt x="15" y="2"/>
                    <a:pt x="15" y="2"/>
                  </a:cubicBezTo>
                  <a:cubicBezTo>
                    <a:pt x="11" y="2"/>
                    <a:pt x="11" y="2"/>
                    <a:pt x="11" y="2"/>
                  </a:cubicBezTo>
                  <a:cubicBezTo>
                    <a:pt x="10" y="2"/>
                    <a:pt x="9" y="3"/>
                    <a:pt x="9" y="3"/>
                  </a:cubicBezTo>
                  <a:cubicBezTo>
                    <a:pt x="9" y="14"/>
                    <a:pt x="9" y="14"/>
                    <a:pt x="9" y="14"/>
                  </a:cubicBezTo>
                  <a:close/>
                  <a:moveTo>
                    <a:pt x="11" y="9"/>
                  </a:moveTo>
                  <a:cubicBezTo>
                    <a:pt x="11" y="10"/>
                    <a:pt x="11" y="10"/>
                    <a:pt x="11" y="10"/>
                  </a:cubicBezTo>
                  <a:cubicBezTo>
                    <a:pt x="11" y="10"/>
                    <a:pt x="11" y="10"/>
                    <a:pt x="12" y="10"/>
                  </a:cubicBezTo>
                  <a:cubicBezTo>
                    <a:pt x="19" y="10"/>
                    <a:pt x="19" y="10"/>
                    <a:pt x="19" y="10"/>
                  </a:cubicBezTo>
                  <a:cubicBezTo>
                    <a:pt x="20" y="10"/>
                    <a:pt x="20" y="10"/>
                    <a:pt x="20" y="10"/>
                  </a:cubicBezTo>
                  <a:cubicBezTo>
                    <a:pt x="20" y="9"/>
                    <a:pt x="20" y="9"/>
                    <a:pt x="20" y="9"/>
                  </a:cubicBezTo>
                  <a:cubicBezTo>
                    <a:pt x="20" y="9"/>
                    <a:pt x="20" y="8"/>
                    <a:pt x="19" y="8"/>
                  </a:cubicBezTo>
                  <a:cubicBezTo>
                    <a:pt x="12" y="8"/>
                    <a:pt x="12" y="8"/>
                    <a:pt x="12" y="8"/>
                  </a:cubicBezTo>
                  <a:cubicBezTo>
                    <a:pt x="11" y="8"/>
                    <a:pt x="11" y="9"/>
                    <a:pt x="11" y="9"/>
                  </a:cubicBezTo>
                  <a:close/>
                  <a:moveTo>
                    <a:pt x="19" y="12"/>
                  </a:moveTo>
                  <a:cubicBezTo>
                    <a:pt x="12" y="12"/>
                    <a:pt x="12" y="12"/>
                    <a:pt x="12" y="12"/>
                  </a:cubicBezTo>
                  <a:cubicBezTo>
                    <a:pt x="11" y="12"/>
                    <a:pt x="11" y="12"/>
                    <a:pt x="11" y="12"/>
                  </a:cubicBezTo>
                  <a:cubicBezTo>
                    <a:pt x="11" y="13"/>
                    <a:pt x="11" y="13"/>
                    <a:pt x="11" y="13"/>
                  </a:cubicBezTo>
                  <a:cubicBezTo>
                    <a:pt x="11" y="14"/>
                    <a:pt x="11" y="14"/>
                    <a:pt x="12" y="14"/>
                  </a:cubicBezTo>
                  <a:cubicBezTo>
                    <a:pt x="19" y="14"/>
                    <a:pt x="19" y="14"/>
                    <a:pt x="19" y="14"/>
                  </a:cubicBezTo>
                  <a:cubicBezTo>
                    <a:pt x="20" y="14"/>
                    <a:pt x="20" y="14"/>
                    <a:pt x="20" y="13"/>
                  </a:cubicBezTo>
                  <a:cubicBezTo>
                    <a:pt x="20" y="12"/>
                    <a:pt x="20" y="12"/>
                    <a:pt x="20" y="12"/>
                  </a:cubicBezTo>
                  <a:cubicBezTo>
                    <a:pt x="20" y="12"/>
                    <a:pt x="20" y="12"/>
                    <a:pt x="19" y="12"/>
                  </a:cubicBezTo>
                  <a:close/>
                  <a:moveTo>
                    <a:pt x="18" y="6"/>
                  </a:moveTo>
                  <a:cubicBezTo>
                    <a:pt x="22" y="6"/>
                    <a:pt x="22" y="6"/>
                    <a:pt x="22" y="6"/>
                  </a:cubicBezTo>
                  <a:cubicBezTo>
                    <a:pt x="17" y="1"/>
                    <a:pt x="17" y="1"/>
                    <a:pt x="17" y="1"/>
                  </a:cubicBezTo>
                  <a:cubicBezTo>
                    <a:pt x="17" y="1"/>
                    <a:pt x="17" y="1"/>
                    <a:pt x="17" y="1"/>
                  </a:cubicBezTo>
                  <a:cubicBezTo>
                    <a:pt x="17" y="1"/>
                    <a:pt x="17" y="1"/>
                    <a:pt x="17" y="1"/>
                  </a:cubicBezTo>
                  <a:cubicBezTo>
                    <a:pt x="17" y="5"/>
                    <a:pt x="17" y="5"/>
                    <a:pt x="17" y="5"/>
                  </a:cubicBezTo>
                  <a:cubicBezTo>
                    <a:pt x="17" y="5"/>
                    <a:pt x="17" y="6"/>
                    <a:pt x="18" y="6"/>
                  </a:cubicBezTo>
                  <a:cubicBezTo>
                    <a:pt x="18" y="6"/>
                    <a:pt x="18" y="6"/>
                    <a:pt x="18" y="6"/>
                  </a:cubicBezTo>
                  <a:close/>
                  <a:moveTo>
                    <a:pt x="8" y="20"/>
                  </a:moveTo>
                  <a:cubicBezTo>
                    <a:pt x="7" y="22"/>
                    <a:pt x="6" y="23"/>
                    <a:pt x="6" y="24"/>
                  </a:cubicBezTo>
                  <a:cubicBezTo>
                    <a:pt x="6" y="24"/>
                    <a:pt x="6" y="24"/>
                    <a:pt x="7" y="25"/>
                  </a:cubicBezTo>
                  <a:cubicBezTo>
                    <a:pt x="7" y="25"/>
                    <a:pt x="7" y="25"/>
                    <a:pt x="8" y="25"/>
                  </a:cubicBezTo>
                  <a:cubicBezTo>
                    <a:pt x="10" y="25"/>
                    <a:pt x="11" y="24"/>
                    <a:pt x="11" y="23"/>
                  </a:cubicBezTo>
                  <a:cubicBezTo>
                    <a:pt x="11" y="23"/>
                    <a:pt x="11" y="23"/>
                    <a:pt x="11" y="23"/>
                  </a:cubicBezTo>
                  <a:cubicBezTo>
                    <a:pt x="11" y="22"/>
                    <a:pt x="12" y="21"/>
                    <a:pt x="15" y="21"/>
                  </a:cubicBezTo>
                  <a:cubicBezTo>
                    <a:pt x="18" y="21"/>
                    <a:pt x="20" y="22"/>
                    <a:pt x="20" y="23"/>
                  </a:cubicBezTo>
                  <a:cubicBezTo>
                    <a:pt x="20" y="23"/>
                    <a:pt x="20" y="23"/>
                    <a:pt x="20" y="23"/>
                  </a:cubicBezTo>
                  <a:cubicBezTo>
                    <a:pt x="20" y="24"/>
                    <a:pt x="21" y="25"/>
                    <a:pt x="23" y="25"/>
                  </a:cubicBezTo>
                  <a:cubicBezTo>
                    <a:pt x="24" y="25"/>
                    <a:pt x="25" y="24"/>
                    <a:pt x="25" y="24"/>
                  </a:cubicBezTo>
                  <a:cubicBezTo>
                    <a:pt x="25" y="23"/>
                    <a:pt x="24" y="22"/>
                    <a:pt x="23" y="20"/>
                  </a:cubicBezTo>
                  <a:cubicBezTo>
                    <a:pt x="21" y="19"/>
                    <a:pt x="18" y="19"/>
                    <a:pt x="15" y="19"/>
                  </a:cubicBezTo>
                  <a:cubicBezTo>
                    <a:pt x="14" y="19"/>
                    <a:pt x="13" y="19"/>
                    <a:pt x="11" y="19"/>
                  </a:cubicBezTo>
                  <a:cubicBezTo>
                    <a:pt x="10" y="19"/>
                    <a:pt x="9" y="20"/>
                    <a:pt x="8"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578" name="组合 91"/>
          <p:cNvGrpSpPr/>
          <p:nvPr/>
        </p:nvGrpSpPr>
        <p:grpSpPr bwMode="auto">
          <a:xfrm>
            <a:off x="2276475" y="1520825"/>
            <a:ext cx="636588" cy="636588"/>
            <a:chOff x="7400029" y="-385478"/>
            <a:chExt cx="728378" cy="728378"/>
          </a:xfrm>
        </p:grpSpPr>
        <p:sp>
          <p:nvSpPr>
            <p:cNvPr id="93" name="椭圆 92"/>
            <p:cNvSpPr/>
            <p:nvPr/>
          </p:nvSpPr>
          <p:spPr>
            <a:xfrm>
              <a:off x="7400029" y="-385478"/>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26" name="Freeform 60"/>
            <p:cNvSpPr>
              <a:spLocks noEditPoints="1"/>
            </p:cNvSpPr>
            <p:nvPr/>
          </p:nvSpPr>
          <p:spPr bwMode="auto">
            <a:xfrm>
              <a:off x="7572060" y="-167061"/>
              <a:ext cx="384316" cy="291544"/>
            </a:xfrm>
            <a:custGeom>
              <a:avLst/>
              <a:gdLst>
                <a:gd name="T0" fmla="*/ 2147483646 w 37"/>
                <a:gd name="T1" fmla="*/ 0 h 28"/>
                <a:gd name="T2" fmla="*/ 2147483646 w 37"/>
                <a:gd name="T3" fmla="*/ 0 h 28"/>
                <a:gd name="T4" fmla="*/ 2147483646 w 37"/>
                <a:gd name="T5" fmla="*/ 2147483646 h 28"/>
                <a:gd name="T6" fmla="*/ 2147483646 w 37"/>
                <a:gd name="T7" fmla="*/ 2147483646 h 28"/>
                <a:gd name="T8" fmla="*/ 2147483646 w 37"/>
                <a:gd name="T9" fmla="*/ 2147483646 h 28"/>
                <a:gd name="T10" fmla="*/ 2147483646 w 37"/>
                <a:gd name="T11" fmla="*/ 2147483646 h 28"/>
                <a:gd name="T12" fmla="*/ 2147483646 w 37"/>
                <a:gd name="T13" fmla="*/ 2147483646 h 28"/>
                <a:gd name="T14" fmla="*/ 2147483646 w 37"/>
                <a:gd name="T15" fmla="*/ 2147483646 h 28"/>
                <a:gd name="T16" fmla="*/ 2147483646 w 37"/>
                <a:gd name="T17" fmla="*/ 0 h 28"/>
                <a:gd name="T18" fmla="*/ 2147483646 w 37"/>
                <a:gd name="T19" fmla="*/ 2147483646 h 28"/>
                <a:gd name="T20" fmla="*/ 2147483646 w 37"/>
                <a:gd name="T21" fmla="*/ 2147483646 h 28"/>
                <a:gd name="T22" fmla="*/ 2147483646 w 37"/>
                <a:gd name="T23" fmla="*/ 2147483646 h 28"/>
                <a:gd name="T24" fmla="*/ 2147483646 w 37"/>
                <a:gd name="T25" fmla="*/ 2147483646 h 28"/>
                <a:gd name="T26" fmla="*/ 2147483646 w 37"/>
                <a:gd name="T27" fmla="*/ 2147483646 h 28"/>
                <a:gd name="T28" fmla="*/ 2147483646 w 37"/>
                <a:gd name="T29" fmla="*/ 2147483646 h 28"/>
                <a:gd name="T30" fmla="*/ 2147483646 w 37"/>
                <a:gd name="T31" fmla="*/ 2147483646 h 28"/>
                <a:gd name="T32" fmla="*/ 2147483646 w 37"/>
                <a:gd name="T33" fmla="*/ 2147483646 h 28"/>
                <a:gd name="T34" fmla="*/ 2147483646 w 37"/>
                <a:gd name="T35" fmla="*/ 2147483646 h 28"/>
                <a:gd name="T36" fmla="*/ 2147483646 w 37"/>
                <a:gd name="T37" fmla="*/ 2147483646 h 28"/>
                <a:gd name="T38" fmla="*/ 2147483646 w 37"/>
                <a:gd name="T39" fmla="*/ 2147483646 h 28"/>
                <a:gd name="T40" fmla="*/ 2147483646 w 37"/>
                <a:gd name="T41" fmla="*/ 2147483646 h 28"/>
                <a:gd name="T42" fmla="*/ 2147483646 w 37"/>
                <a:gd name="T43" fmla="*/ 2147483646 h 28"/>
                <a:gd name="T44" fmla="*/ 2147483646 w 37"/>
                <a:gd name="T45" fmla="*/ 2147483646 h 28"/>
                <a:gd name="T46" fmla="*/ 2147483646 w 37"/>
                <a:gd name="T47" fmla="*/ 2147483646 h 28"/>
                <a:gd name="T48" fmla="*/ 2147483646 w 37"/>
                <a:gd name="T49" fmla="*/ 2147483646 h 28"/>
                <a:gd name="T50" fmla="*/ 2147483646 w 37"/>
                <a:gd name="T51" fmla="*/ 2147483646 h 28"/>
                <a:gd name="T52" fmla="*/ 0 w 37"/>
                <a:gd name="T53" fmla="*/ 2147483646 h 28"/>
                <a:gd name="T54" fmla="*/ 0 w 37"/>
                <a:gd name="T55" fmla="*/ 2147483646 h 28"/>
                <a:gd name="T56" fmla="*/ 2147483646 w 37"/>
                <a:gd name="T57" fmla="*/ 2147483646 h 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7" h="28">
                  <a:moveTo>
                    <a:pt x="4" y="0"/>
                  </a:moveTo>
                  <a:cubicBezTo>
                    <a:pt x="33" y="0"/>
                    <a:pt x="33" y="0"/>
                    <a:pt x="33" y="0"/>
                  </a:cubicBezTo>
                  <a:cubicBezTo>
                    <a:pt x="34" y="0"/>
                    <a:pt x="34" y="0"/>
                    <a:pt x="35" y="1"/>
                  </a:cubicBezTo>
                  <a:cubicBezTo>
                    <a:pt x="22" y="13"/>
                    <a:pt x="22" y="13"/>
                    <a:pt x="22" y="13"/>
                  </a:cubicBezTo>
                  <a:cubicBezTo>
                    <a:pt x="21" y="14"/>
                    <a:pt x="20" y="15"/>
                    <a:pt x="19" y="15"/>
                  </a:cubicBezTo>
                  <a:cubicBezTo>
                    <a:pt x="18" y="15"/>
                    <a:pt x="16" y="14"/>
                    <a:pt x="16" y="13"/>
                  </a:cubicBezTo>
                  <a:cubicBezTo>
                    <a:pt x="16" y="13"/>
                    <a:pt x="16" y="13"/>
                    <a:pt x="16" y="13"/>
                  </a:cubicBezTo>
                  <a:cubicBezTo>
                    <a:pt x="3" y="1"/>
                    <a:pt x="3" y="1"/>
                    <a:pt x="3" y="1"/>
                  </a:cubicBezTo>
                  <a:cubicBezTo>
                    <a:pt x="3" y="0"/>
                    <a:pt x="4" y="0"/>
                    <a:pt x="4" y="0"/>
                  </a:cubicBezTo>
                  <a:close/>
                  <a:moveTo>
                    <a:pt x="37" y="3"/>
                  </a:moveTo>
                  <a:cubicBezTo>
                    <a:pt x="26" y="14"/>
                    <a:pt x="26" y="14"/>
                    <a:pt x="26" y="14"/>
                  </a:cubicBezTo>
                  <a:cubicBezTo>
                    <a:pt x="37" y="25"/>
                    <a:pt x="37" y="25"/>
                    <a:pt x="37" y="25"/>
                  </a:cubicBezTo>
                  <a:cubicBezTo>
                    <a:pt x="37" y="25"/>
                    <a:pt x="37" y="24"/>
                    <a:pt x="37" y="24"/>
                  </a:cubicBezTo>
                  <a:cubicBezTo>
                    <a:pt x="37" y="4"/>
                    <a:pt x="37" y="4"/>
                    <a:pt x="37" y="4"/>
                  </a:cubicBezTo>
                  <a:cubicBezTo>
                    <a:pt x="37" y="4"/>
                    <a:pt x="37" y="3"/>
                    <a:pt x="37" y="3"/>
                  </a:cubicBezTo>
                  <a:close/>
                  <a:moveTo>
                    <a:pt x="35" y="27"/>
                  </a:moveTo>
                  <a:cubicBezTo>
                    <a:pt x="34" y="28"/>
                    <a:pt x="34" y="28"/>
                    <a:pt x="33" y="28"/>
                  </a:cubicBezTo>
                  <a:cubicBezTo>
                    <a:pt x="4" y="28"/>
                    <a:pt x="4" y="28"/>
                    <a:pt x="4" y="28"/>
                  </a:cubicBezTo>
                  <a:cubicBezTo>
                    <a:pt x="4" y="28"/>
                    <a:pt x="3" y="28"/>
                    <a:pt x="3" y="27"/>
                  </a:cubicBezTo>
                  <a:cubicBezTo>
                    <a:pt x="14" y="16"/>
                    <a:pt x="14" y="16"/>
                    <a:pt x="14" y="16"/>
                  </a:cubicBezTo>
                  <a:cubicBezTo>
                    <a:pt x="15" y="17"/>
                    <a:pt x="17" y="18"/>
                    <a:pt x="19" y="18"/>
                  </a:cubicBezTo>
                  <a:cubicBezTo>
                    <a:pt x="20" y="18"/>
                    <a:pt x="22" y="17"/>
                    <a:pt x="24" y="16"/>
                  </a:cubicBezTo>
                  <a:cubicBezTo>
                    <a:pt x="35" y="27"/>
                    <a:pt x="35" y="27"/>
                    <a:pt x="35" y="27"/>
                  </a:cubicBezTo>
                  <a:close/>
                  <a:moveTo>
                    <a:pt x="1" y="25"/>
                  </a:moveTo>
                  <a:cubicBezTo>
                    <a:pt x="12" y="14"/>
                    <a:pt x="12" y="14"/>
                    <a:pt x="12" y="14"/>
                  </a:cubicBezTo>
                  <a:cubicBezTo>
                    <a:pt x="1" y="3"/>
                    <a:pt x="1" y="3"/>
                    <a:pt x="1" y="3"/>
                  </a:cubicBezTo>
                  <a:cubicBezTo>
                    <a:pt x="0" y="3"/>
                    <a:pt x="0" y="4"/>
                    <a:pt x="0" y="4"/>
                  </a:cubicBezTo>
                  <a:cubicBezTo>
                    <a:pt x="0" y="24"/>
                    <a:pt x="0" y="24"/>
                    <a:pt x="0" y="24"/>
                  </a:cubicBezTo>
                  <a:cubicBezTo>
                    <a:pt x="0" y="24"/>
                    <a:pt x="0" y="25"/>
                    <a:pt x="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579" name="组合 94"/>
          <p:cNvGrpSpPr/>
          <p:nvPr/>
        </p:nvGrpSpPr>
        <p:grpSpPr bwMode="auto">
          <a:xfrm>
            <a:off x="2084388" y="2579688"/>
            <a:ext cx="400050" cy="400050"/>
            <a:chOff x="9322736" y="-382202"/>
            <a:chExt cx="728378" cy="728378"/>
          </a:xfrm>
        </p:grpSpPr>
        <p:sp>
          <p:nvSpPr>
            <p:cNvPr id="96" name="椭圆 95"/>
            <p:cNvSpPr/>
            <p:nvPr/>
          </p:nvSpPr>
          <p:spPr>
            <a:xfrm>
              <a:off x="9322736" y="-382202"/>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22" name="Freeform 158"/>
            <p:cNvSpPr>
              <a:spLocks noEditPoints="1"/>
            </p:cNvSpPr>
            <p:nvPr/>
          </p:nvSpPr>
          <p:spPr bwMode="auto">
            <a:xfrm>
              <a:off x="9486443" y="-218495"/>
              <a:ext cx="400964" cy="400964"/>
            </a:xfrm>
            <a:custGeom>
              <a:avLst/>
              <a:gdLst>
                <a:gd name="T0" fmla="*/ 2147483646 w 46"/>
                <a:gd name="T1" fmla="*/ 2147483646 h 46"/>
                <a:gd name="T2" fmla="*/ 2147483646 w 46"/>
                <a:gd name="T3" fmla="*/ 2147483646 h 46"/>
                <a:gd name="T4" fmla="*/ 2147483646 w 46"/>
                <a:gd name="T5" fmla="*/ 2147483646 h 46"/>
                <a:gd name="T6" fmla="*/ 2147483646 w 46"/>
                <a:gd name="T7" fmla="*/ 2147483646 h 46"/>
                <a:gd name="T8" fmla="*/ 2147483646 w 46"/>
                <a:gd name="T9" fmla="*/ 2147483646 h 46"/>
                <a:gd name="T10" fmla="*/ 2147483646 w 46"/>
                <a:gd name="T11" fmla="*/ 2147483646 h 46"/>
                <a:gd name="T12" fmla="*/ 2147483646 w 46"/>
                <a:gd name="T13" fmla="*/ 2147483646 h 46"/>
                <a:gd name="T14" fmla="*/ 2147483646 w 46"/>
                <a:gd name="T15" fmla="*/ 2147483646 h 46"/>
                <a:gd name="T16" fmla="*/ 2147483646 w 46"/>
                <a:gd name="T17" fmla="*/ 0 h 46"/>
                <a:gd name="T18" fmla="*/ 2147483646 w 46"/>
                <a:gd name="T19" fmla="*/ 2147483646 h 46"/>
                <a:gd name="T20" fmla="*/ 2147483646 w 46"/>
                <a:gd name="T21" fmla="*/ 2147483646 h 46"/>
                <a:gd name="T22" fmla="*/ 2147483646 w 46"/>
                <a:gd name="T23" fmla="*/ 2147483646 h 46"/>
                <a:gd name="T24" fmla="*/ 2147483646 w 46"/>
                <a:gd name="T25" fmla="*/ 2147483646 h 46"/>
                <a:gd name="T26" fmla="*/ 2147483646 w 46"/>
                <a:gd name="T27" fmla="*/ 2147483646 h 46"/>
                <a:gd name="T28" fmla="*/ 2147483646 w 46"/>
                <a:gd name="T29" fmla="*/ 2147483646 h 46"/>
                <a:gd name="T30" fmla="*/ 2147483646 w 46"/>
                <a:gd name="T31" fmla="*/ 2147483646 h 46"/>
                <a:gd name="T32" fmla="*/ 0 w 46"/>
                <a:gd name="T33" fmla="*/ 2147483646 h 46"/>
                <a:gd name="T34" fmla="*/ 2147483646 w 46"/>
                <a:gd name="T35" fmla="*/ 2147483646 h 46"/>
                <a:gd name="T36" fmla="*/ 2147483646 w 46"/>
                <a:gd name="T37" fmla="*/ 2147483646 h 46"/>
                <a:gd name="T38" fmla="*/ 2147483646 w 46"/>
                <a:gd name="T39" fmla="*/ 2147483646 h 46"/>
                <a:gd name="T40" fmla="*/ 2147483646 w 46"/>
                <a:gd name="T41" fmla="*/ 2147483646 h 46"/>
                <a:gd name="T42" fmla="*/ 2147483646 w 46"/>
                <a:gd name="T43" fmla="*/ 2147483646 h 46"/>
                <a:gd name="T44" fmla="*/ 2147483646 w 46"/>
                <a:gd name="T45" fmla="*/ 2147483646 h 46"/>
                <a:gd name="T46" fmla="*/ 2147483646 w 46"/>
                <a:gd name="T47" fmla="*/ 2147483646 h 46"/>
                <a:gd name="T48" fmla="*/ 2147483646 w 46"/>
                <a:gd name="T49" fmla="*/ 2147483646 h 46"/>
                <a:gd name="T50" fmla="*/ 2147483646 w 46"/>
                <a:gd name="T51" fmla="*/ 2147483646 h 46"/>
                <a:gd name="T52" fmla="*/ 2147483646 w 46"/>
                <a:gd name="T53" fmla="*/ 2147483646 h 46"/>
                <a:gd name="T54" fmla="*/ 2147483646 w 46"/>
                <a:gd name="T55" fmla="*/ 2147483646 h 46"/>
                <a:gd name="T56" fmla="*/ 2147483646 w 46"/>
                <a:gd name="T57" fmla="*/ 2147483646 h 46"/>
                <a:gd name="T58" fmla="*/ 2147483646 w 46"/>
                <a:gd name="T59" fmla="*/ 2147483646 h 46"/>
                <a:gd name="T60" fmla="*/ 2147483646 w 46"/>
                <a:gd name="T61" fmla="*/ 2147483646 h 46"/>
                <a:gd name="T62" fmla="*/ 2147483646 w 46"/>
                <a:gd name="T63" fmla="*/ 2147483646 h 46"/>
                <a:gd name="T64" fmla="*/ 2147483646 w 46"/>
                <a:gd name="T65" fmla="*/ 2147483646 h 46"/>
                <a:gd name="T66" fmla="*/ 2147483646 w 46"/>
                <a:gd name="T67" fmla="*/ 2147483646 h 46"/>
                <a:gd name="T68" fmla="*/ 2147483646 w 46"/>
                <a:gd name="T69" fmla="*/ 2147483646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6" h="46">
                  <a:moveTo>
                    <a:pt x="45" y="26"/>
                  </a:moveTo>
                  <a:cubicBezTo>
                    <a:pt x="46" y="26"/>
                    <a:pt x="46" y="26"/>
                    <a:pt x="46" y="25"/>
                  </a:cubicBezTo>
                  <a:cubicBezTo>
                    <a:pt x="46" y="21"/>
                    <a:pt x="46" y="21"/>
                    <a:pt x="46" y="21"/>
                  </a:cubicBezTo>
                  <a:cubicBezTo>
                    <a:pt x="46" y="21"/>
                    <a:pt x="46" y="20"/>
                    <a:pt x="45" y="20"/>
                  </a:cubicBezTo>
                  <a:cubicBezTo>
                    <a:pt x="42" y="20"/>
                    <a:pt x="42" y="20"/>
                    <a:pt x="42" y="20"/>
                  </a:cubicBezTo>
                  <a:cubicBezTo>
                    <a:pt x="41" y="20"/>
                    <a:pt x="40" y="19"/>
                    <a:pt x="40" y="19"/>
                  </a:cubicBezTo>
                  <a:cubicBezTo>
                    <a:pt x="38" y="14"/>
                    <a:pt x="38" y="14"/>
                    <a:pt x="38" y="14"/>
                  </a:cubicBezTo>
                  <a:cubicBezTo>
                    <a:pt x="38" y="14"/>
                    <a:pt x="38" y="13"/>
                    <a:pt x="38" y="12"/>
                  </a:cubicBezTo>
                  <a:cubicBezTo>
                    <a:pt x="41" y="10"/>
                    <a:pt x="41" y="10"/>
                    <a:pt x="41" y="10"/>
                  </a:cubicBezTo>
                  <a:cubicBezTo>
                    <a:pt x="41" y="9"/>
                    <a:pt x="41" y="8"/>
                    <a:pt x="41" y="8"/>
                  </a:cubicBezTo>
                  <a:cubicBezTo>
                    <a:pt x="38" y="5"/>
                    <a:pt x="38" y="5"/>
                    <a:pt x="38" y="5"/>
                  </a:cubicBezTo>
                  <a:cubicBezTo>
                    <a:pt x="38" y="5"/>
                    <a:pt x="37" y="5"/>
                    <a:pt x="36" y="5"/>
                  </a:cubicBezTo>
                  <a:cubicBezTo>
                    <a:pt x="34" y="8"/>
                    <a:pt x="34" y="8"/>
                    <a:pt x="34" y="8"/>
                  </a:cubicBezTo>
                  <a:cubicBezTo>
                    <a:pt x="33" y="8"/>
                    <a:pt x="32" y="8"/>
                    <a:pt x="32" y="8"/>
                  </a:cubicBezTo>
                  <a:cubicBezTo>
                    <a:pt x="27" y="6"/>
                    <a:pt x="27" y="6"/>
                    <a:pt x="27" y="6"/>
                  </a:cubicBezTo>
                  <a:cubicBezTo>
                    <a:pt x="27" y="6"/>
                    <a:pt x="26" y="5"/>
                    <a:pt x="26" y="4"/>
                  </a:cubicBezTo>
                  <a:cubicBezTo>
                    <a:pt x="26" y="1"/>
                    <a:pt x="26" y="1"/>
                    <a:pt x="26" y="1"/>
                  </a:cubicBezTo>
                  <a:cubicBezTo>
                    <a:pt x="26" y="0"/>
                    <a:pt x="25" y="0"/>
                    <a:pt x="25" y="0"/>
                  </a:cubicBezTo>
                  <a:cubicBezTo>
                    <a:pt x="21" y="0"/>
                    <a:pt x="21" y="0"/>
                    <a:pt x="21" y="0"/>
                  </a:cubicBezTo>
                  <a:cubicBezTo>
                    <a:pt x="20" y="0"/>
                    <a:pt x="20" y="0"/>
                    <a:pt x="20" y="1"/>
                  </a:cubicBezTo>
                  <a:cubicBezTo>
                    <a:pt x="20" y="4"/>
                    <a:pt x="20" y="4"/>
                    <a:pt x="20" y="4"/>
                  </a:cubicBezTo>
                  <a:cubicBezTo>
                    <a:pt x="20" y="5"/>
                    <a:pt x="19" y="6"/>
                    <a:pt x="18" y="6"/>
                  </a:cubicBezTo>
                  <a:cubicBezTo>
                    <a:pt x="14" y="8"/>
                    <a:pt x="14" y="8"/>
                    <a:pt x="14" y="8"/>
                  </a:cubicBezTo>
                  <a:cubicBezTo>
                    <a:pt x="13" y="8"/>
                    <a:pt x="12" y="8"/>
                    <a:pt x="12" y="8"/>
                  </a:cubicBezTo>
                  <a:cubicBezTo>
                    <a:pt x="10" y="5"/>
                    <a:pt x="10" y="5"/>
                    <a:pt x="10" y="5"/>
                  </a:cubicBezTo>
                  <a:cubicBezTo>
                    <a:pt x="9" y="5"/>
                    <a:pt x="8" y="5"/>
                    <a:pt x="8" y="5"/>
                  </a:cubicBezTo>
                  <a:cubicBezTo>
                    <a:pt x="5" y="8"/>
                    <a:pt x="5" y="8"/>
                    <a:pt x="5" y="8"/>
                  </a:cubicBezTo>
                  <a:cubicBezTo>
                    <a:pt x="5" y="8"/>
                    <a:pt x="5" y="9"/>
                    <a:pt x="5" y="10"/>
                  </a:cubicBezTo>
                  <a:cubicBezTo>
                    <a:pt x="7" y="12"/>
                    <a:pt x="7" y="12"/>
                    <a:pt x="7" y="12"/>
                  </a:cubicBezTo>
                  <a:cubicBezTo>
                    <a:pt x="8" y="13"/>
                    <a:pt x="8" y="14"/>
                    <a:pt x="8" y="14"/>
                  </a:cubicBezTo>
                  <a:cubicBezTo>
                    <a:pt x="6" y="19"/>
                    <a:pt x="6" y="19"/>
                    <a:pt x="6" y="19"/>
                  </a:cubicBezTo>
                  <a:cubicBezTo>
                    <a:pt x="6" y="19"/>
                    <a:pt x="5" y="20"/>
                    <a:pt x="4" y="20"/>
                  </a:cubicBezTo>
                  <a:cubicBezTo>
                    <a:pt x="1" y="20"/>
                    <a:pt x="1" y="20"/>
                    <a:pt x="1" y="20"/>
                  </a:cubicBezTo>
                  <a:cubicBezTo>
                    <a:pt x="0" y="20"/>
                    <a:pt x="0" y="21"/>
                    <a:pt x="0" y="21"/>
                  </a:cubicBezTo>
                  <a:cubicBezTo>
                    <a:pt x="0" y="25"/>
                    <a:pt x="0" y="25"/>
                    <a:pt x="0" y="25"/>
                  </a:cubicBezTo>
                  <a:cubicBezTo>
                    <a:pt x="0" y="26"/>
                    <a:pt x="0" y="26"/>
                    <a:pt x="1" y="26"/>
                  </a:cubicBezTo>
                  <a:cubicBezTo>
                    <a:pt x="4" y="26"/>
                    <a:pt x="4" y="26"/>
                    <a:pt x="4" y="26"/>
                  </a:cubicBezTo>
                  <a:cubicBezTo>
                    <a:pt x="5" y="26"/>
                    <a:pt x="6" y="27"/>
                    <a:pt x="6" y="28"/>
                  </a:cubicBezTo>
                  <a:cubicBezTo>
                    <a:pt x="8" y="32"/>
                    <a:pt x="8" y="32"/>
                    <a:pt x="8" y="32"/>
                  </a:cubicBezTo>
                  <a:cubicBezTo>
                    <a:pt x="8" y="33"/>
                    <a:pt x="8" y="34"/>
                    <a:pt x="7" y="34"/>
                  </a:cubicBezTo>
                  <a:cubicBezTo>
                    <a:pt x="5" y="36"/>
                    <a:pt x="5" y="36"/>
                    <a:pt x="5" y="36"/>
                  </a:cubicBezTo>
                  <a:cubicBezTo>
                    <a:pt x="5" y="37"/>
                    <a:pt x="5" y="38"/>
                    <a:pt x="5" y="38"/>
                  </a:cubicBezTo>
                  <a:cubicBezTo>
                    <a:pt x="8" y="41"/>
                    <a:pt x="8" y="41"/>
                    <a:pt x="8" y="41"/>
                  </a:cubicBezTo>
                  <a:cubicBezTo>
                    <a:pt x="8" y="41"/>
                    <a:pt x="9" y="41"/>
                    <a:pt x="10" y="41"/>
                  </a:cubicBezTo>
                  <a:cubicBezTo>
                    <a:pt x="12" y="39"/>
                    <a:pt x="12" y="39"/>
                    <a:pt x="12" y="39"/>
                  </a:cubicBezTo>
                  <a:cubicBezTo>
                    <a:pt x="12" y="38"/>
                    <a:pt x="13" y="38"/>
                    <a:pt x="14" y="38"/>
                  </a:cubicBezTo>
                  <a:cubicBezTo>
                    <a:pt x="18" y="40"/>
                    <a:pt x="18" y="40"/>
                    <a:pt x="18" y="40"/>
                  </a:cubicBezTo>
                  <a:cubicBezTo>
                    <a:pt x="19" y="40"/>
                    <a:pt x="20" y="41"/>
                    <a:pt x="20" y="42"/>
                  </a:cubicBezTo>
                  <a:cubicBezTo>
                    <a:pt x="20" y="45"/>
                    <a:pt x="20" y="45"/>
                    <a:pt x="20" y="45"/>
                  </a:cubicBezTo>
                  <a:cubicBezTo>
                    <a:pt x="20" y="46"/>
                    <a:pt x="20" y="46"/>
                    <a:pt x="21" y="46"/>
                  </a:cubicBezTo>
                  <a:cubicBezTo>
                    <a:pt x="25" y="46"/>
                    <a:pt x="25" y="46"/>
                    <a:pt x="25" y="46"/>
                  </a:cubicBezTo>
                  <a:cubicBezTo>
                    <a:pt x="25" y="46"/>
                    <a:pt x="26" y="46"/>
                    <a:pt x="26" y="45"/>
                  </a:cubicBezTo>
                  <a:cubicBezTo>
                    <a:pt x="26" y="42"/>
                    <a:pt x="26" y="42"/>
                    <a:pt x="26" y="42"/>
                  </a:cubicBezTo>
                  <a:cubicBezTo>
                    <a:pt x="26" y="41"/>
                    <a:pt x="27" y="40"/>
                    <a:pt x="27" y="40"/>
                  </a:cubicBezTo>
                  <a:cubicBezTo>
                    <a:pt x="32" y="38"/>
                    <a:pt x="32" y="38"/>
                    <a:pt x="32" y="38"/>
                  </a:cubicBezTo>
                  <a:cubicBezTo>
                    <a:pt x="32" y="38"/>
                    <a:pt x="33" y="38"/>
                    <a:pt x="34" y="39"/>
                  </a:cubicBezTo>
                  <a:cubicBezTo>
                    <a:pt x="36" y="41"/>
                    <a:pt x="36" y="41"/>
                    <a:pt x="36" y="41"/>
                  </a:cubicBezTo>
                  <a:cubicBezTo>
                    <a:pt x="37" y="41"/>
                    <a:pt x="38" y="41"/>
                    <a:pt x="38" y="41"/>
                  </a:cubicBezTo>
                  <a:cubicBezTo>
                    <a:pt x="41" y="38"/>
                    <a:pt x="41" y="38"/>
                    <a:pt x="41" y="38"/>
                  </a:cubicBezTo>
                  <a:cubicBezTo>
                    <a:pt x="41" y="38"/>
                    <a:pt x="41" y="37"/>
                    <a:pt x="41" y="36"/>
                  </a:cubicBezTo>
                  <a:cubicBezTo>
                    <a:pt x="38" y="34"/>
                    <a:pt x="38" y="34"/>
                    <a:pt x="38" y="34"/>
                  </a:cubicBezTo>
                  <a:cubicBezTo>
                    <a:pt x="38" y="34"/>
                    <a:pt x="38" y="33"/>
                    <a:pt x="38" y="32"/>
                  </a:cubicBezTo>
                  <a:cubicBezTo>
                    <a:pt x="40" y="28"/>
                    <a:pt x="40" y="28"/>
                    <a:pt x="40" y="28"/>
                  </a:cubicBezTo>
                  <a:cubicBezTo>
                    <a:pt x="40" y="27"/>
                    <a:pt x="41" y="26"/>
                    <a:pt x="42" y="26"/>
                  </a:cubicBezTo>
                  <a:cubicBezTo>
                    <a:pt x="45" y="26"/>
                    <a:pt x="45" y="26"/>
                    <a:pt x="45" y="26"/>
                  </a:cubicBezTo>
                  <a:close/>
                  <a:moveTo>
                    <a:pt x="23" y="34"/>
                  </a:moveTo>
                  <a:cubicBezTo>
                    <a:pt x="23" y="34"/>
                    <a:pt x="23" y="34"/>
                    <a:pt x="23" y="34"/>
                  </a:cubicBezTo>
                  <a:cubicBezTo>
                    <a:pt x="17" y="34"/>
                    <a:pt x="12" y="29"/>
                    <a:pt x="12" y="23"/>
                  </a:cubicBezTo>
                  <a:cubicBezTo>
                    <a:pt x="12" y="17"/>
                    <a:pt x="17" y="12"/>
                    <a:pt x="23" y="12"/>
                  </a:cubicBezTo>
                  <a:cubicBezTo>
                    <a:pt x="29" y="12"/>
                    <a:pt x="34" y="17"/>
                    <a:pt x="34" y="23"/>
                  </a:cubicBezTo>
                  <a:cubicBezTo>
                    <a:pt x="34" y="29"/>
                    <a:pt x="29" y="34"/>
                    <a:pt x="23" y="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580" name="组合 97"/>
          <p:cNvGrpSpPr/>
          <p:nvPr/>
        </p:nvGrpSpPr>
        <p:grpSpPr bwMode="auto">
          <a:xfrm>
            <a:off x="2578100" y="2868613"/>
            <a:ext cx="620713" cy="620712"/>
            <a:chOff x="9436751" y="1025674"/>
            <a:chExt cx="728378" cy="728378"/>
          </a:xfrm>
        </p:grpSpPr>
        <p:sp>
          <p:nvSpPr>
            <p:cNvPr id="99" name="椭圆 98"/>
            <p:cNvSpPr/>
            <p:nvPr/>
          </p:nvSpPr>
          <p:spPr>
            <a:xfrm>
              <a:off x="9436751" y="1025674"/>
              <a:ext cx="728378" cy="728378"/>
            </a:xfrm>
            <a:prstGeom prst="ellipse">
              <a:avLst/>
            </a:prstGeom>
            <a:solidFill>
              <a:srgbClr val="00B0F0">
                <a:alpha val="34000"/>
              </a:srgbClr>
            </a:soli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18" name="Freeform 113"/>
            <p:cNvSpPr>
              <a:spLocks noEditPoints="1"/>
            </p:cNvSpPr>
            <p:nvPr/>
          </p:nvSpPr>
          <p:spPr bwMode="auto">
            <a:xfrm>
              <a:off x="9672345" y="1241278"/>
              <a:ext cx="376338" cy="317790"/>
            </a:xfrm>
            <a:custGeom>
              <a:avLst/>
              <a:gdLst>
                <a:gd name="T0" fmla="*/ 2147483646 w 19"/>
                <a:gd name="T1" fmla="*/ 2147483646 h 16"/>
                <a:gd name="T2" fmla="*/ 2147483646 w 19"/>
                <a:gd name="T3" fmla="*/ 2147483646 h 16"/>
                <a:gd name="T4" fmla="*/ 0 w 19"/>
                <a:gd name="T5" fmla="*/ 2147483646 h 16"/>
                <a:gd name="T6" fmla="*/ 0 w 19"/>
                <a:gd name="T7" fmla="*/ 2147483646 h 16"/>
                <a:gd name="T8" fmla="*/ 2147483646 w 19"/>
                <a:gd name="T9" fmla="*/ 2147483646 h 16"/>
                <a:gd name="T10" fmla="*/ 2147483646 w 19"/>
                <a:gd name="T11" fmla="*/ 2147483646 h 16"/>
                <a:gd name="T12" fmla="*/ 2147483646 w 19"/>
                <a:gd name="T13" fmla="*/ 2147483646 h 16"/>
                <a:gd name="T14" fmla="*/ 2147483646 w 19"/>
                <a:gd name="T15" fmla="*/ 2147483646 h 16"/>
                <a:gd name="T16" fmla="*/ 2147483646 w 19"/>
                <a:gd name="T17" fmla="*/ 2147483646 h 16"/>
                <a:gd name="T18" fmla="*/ 2147483646 w 19"/>
                <a:gd name="T19" fmla="*/ 2147483646 h 16"/>
                <a:gd name="T20" fmla="*/ 2147483646 w 19"/>
                <a:gd name="T21" fmla="*/ 2147483646 h 16"/>
                <a:gd name="T22" fmla="*/ 2147483646 w 19"/>
                <a:gd name="T23" fmla="*/ 0 h 16"/>
                <a:gd name="T24" fmla="*/ 0 w 19"/>
                <a:gd name="T25" fmla="*/ 2147483646 h 16"/>
                <a:gd name="T26" fmla="*/ 2147483646 w 19"/>
                <a:gd name="T27" fmla="*/ 2147483646 h 16"/>
                <a:gd name="T28" fmla="*/ 2147483646 w 19"/>
                <a:gd name="T29" fmla="*/ 2147483646 h 16"/>
                <a:gd name="T30" fmla="*/ 2147483646 w 19"/>
                <a:gd name="T31" fmla="*/ 2147483646 h 16"/>
                <a:gd name="T32" fmla="*/ 2147483646 w 19"/>
                <a:gd name="T33" fmla="*/ 0 h 16"/>
                <a:gd name="T34" fmla="*/ 2147483646 w 19"/>
                <a:gd name="T35" fmla="*/ 2147483646 h 16"/>
                <a:gd name="T36" fmla="*/ 2147483646 w 19"/>
                <a:gd name="T37" fmla="*/ 2147483646 h 16"/>
                <a:gd name="T38" fmla="*/ 2147483646 w 19"/>
                <a:gd name="T39" fmla="*/ 2147483646 h 16"/>
                <a:gd name="T40" fmla="*/ 2147483646 w 19"/>
                <a:gd name="T41" fmla="*/ 2147483646 h 16"/>
                <a:gd name="T42" fmla="*/ 2147483646 w 19"/>
                <a:gd name="T43" fmla="*/ 2147483646 h 16"/>
                <a:gd name="T44" fmla="*/ 2147483646 w 19"/>
                <a:gd name="T45" fmla="*/ 2147483646 h 16"/>
                <a:gd name="T46" fmla="*/ 2147483646 w 19"/>
                <a:gd name="T47" fmla="*/ 2147483646 h 16"/>
                <a:gd name="T48" fmla="*/ 2147483646 w 19"/>
                <a:gd name="T49" fmla="*/ 2147483646 h 16"/>
                <a:gd name="T50" fmla="*/ 2147483646 w 19"/>
                <a:gd name="T51" fmla="*/ 2147483646 h 16"/>
                <a:gd name="T52" fmla="*/ 2147483646 w 19"/>
                <a:gd name="T53" fmla="*/ 2147483646 h 16"/>
                <a:gd name="T54" fmla="*/ 2147483646 w 19"/>
                <a:gd name="T55" fmla="*/ 2147483646 h 16"/>
                <a:gd name="T56" fmla="*/ 2147483646 w 19"/>
                <a:gd name="T57" fmla="*/ 2147483646 h 16"/>
                <a:gd name="T58" fmla="*/ 2147483646 w 19"/>
                <a:gd name="T59" fmla="*/ 2147483646 h 16"/>
                <a:gd name="T60" fmla="*/ 2147483646 w 19"/>
                <a:gd name="T61" fmla="*/ 2147483646 h 16"/>
                <a:gd name="T62" fmla="*/ 2147483646 w 19"/>
                <a:gd name="T63" fmla="*/ 2147483646 h 16"/>
                <a:gd name="T64" fmla="*/ 2147483646 w 19"/>
                <a:gd name="T65" fmla="*/ 2147483646 h 16"/>
                <a:gd name="T66" fmla="*/ 2147483646 w 19"/>
                <a:gd name="T67" fmla="*/ 2147483646 h 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16">
                  <a:moveTo>
                    <a:pt x="13" y="7"/>
                  </a:moveTo>
                  <a:cubicBezTo>
                    <a:pt x="1" y="7"/>
                    <a:pt x="1" y="7"/>
                    <a:pt x="1" y="7"/>
                  </a:cubicBezTo>
                  <a:cubicBezTo>
                    <a:pt x="0" y="7"/>
                    <a:pt x="0" y="7"/>
                    <a:pt x="0" y="8"/>
                  </a:cubicBezTo>
                  <a:cubicBezTo>
                    <a:pt x="0" y="15"/>
                    <a:pt x="0" y="15"/>
                    <a:pt x="0" y="15"/>
                  </a:cubicBezTo>
                  <a:cubicBezTo>
                    <a:pt x="0" y="15"/>
                    <a:pt x="0" y="16"/>
                    <a:pt x="1" y="16"/>
                  </a:cubicBezTo>
                  <a:cubicBezTo>
                    <a:pt x="13" y="16"/>
                    <a:pt x="13" y="16"/>
                    <a:pt x="13" y="16"/>
                  </a:cubicBezTo>
                  <a:cubicBezTo>
                    <a:pt x="13" y="16"/>
                    <a:pt x="14" y="15"/>
                    <a:pt x="14" y="15"/>
                  </a:cubicBezTo>
                  <a:cubicBezTo>
                    <a:pt x="14" y="8"/>
                    <a:pt x="14" y="8"/>
                    <a:pt x="14" y="8"/>
                  </a:cubicBezTo>
                  <a:cubicBezTo>
                    <a:pt x="14" y="7"/>
                    <a:pt x="13" y="7"/>
                    <a:pt x="13" y="7"/>
                  </a:cubicBezTo>
                  <a:close/>
                  <a:moveTo>
                    <a:pt x="3" y="5"/>
                  </a:moveTo>
                  <a:cubicBezTo>
                    <a:pt x="4" y="5"/>
                    <a:pt x="5" y="4"/>
                    <a:pt x="5" y="3"/>
                  </a:cubicBezTo>
                  <a:cubicBezTo>
                    <a:pt x="5" y="1"/>
                    <a:pt x="4" y="0"/>
                    <a:pt x="3" y="0"/>
                  </a:cubicBezTo>
                  <a:cubicBezTo>
                    <a:pt x="1" y="0"/>
                    <a:pt x="0" y="1"/>
                    <a:pt x="0" y="3"/>
                  </a:cubicBezTo>
                  <a:cubicBezTo>
                    <a:pt x="0" y="4"/>
                    <a:pt x="1" y="5"/>
                    <a:pt x="3" y="5"/>
                  </a:cubicBezTo>
                  <a:close/>
                  <a:moveTo>
                    <a:pt x="10" y="5"/>
                  </a:moveTo>
                  <a:cubicBezTo>
                    <a:pt x="11" y="5"/>
                    <a:pt x="13" y="4"/>
                    <a:pt x="13" y="3"/>
                  </a:cubicBezTo>
                  <a:cubicBezTo>
                    <a:pt x="13" y="1"/>
                    <a:pt x="11" y="0"/>
                    <a:pt x="10" y="0"/>
                  </a:cubicBezTo>
                  <a:cubicBezTo>
                    <a:pt x="8" y="0"/>
                    <a:pt x="7" y="1"/>
                    <a:pt x="7" y="3"/>
                  </a:cubicBezTo>
                  <a:cubicBezTo>
                    <a:pt x="7" y="4"/>
                    <a:pt x="8" y="5"/>
                    <a:pt x="10" y="5"/>
                  </a:cubicBezTo>
                  <a:close/>
                  <a:moveTo>
                    <a:pt x="18" y="8"/>
                  </a:moveTo>
                  <a:cubicBezTo>
                    <a:pt x="16" y="8"/>
                    <a:pt x="16" y="8"/>
                    <a:pt x="16" y="8"/>
                  </a:cubicBezTo>
                  <a:cubicBezTo>
                    <a:pt x="15" y="8"/>
                    <a:pt x="15" y="9"/>
                    <a:pt x="15" y="9"/>
                  </a:cubicBezTo>
                  <a:cubicBezTo>
                    <a:pt x="15" y="11"/>
                    <a:pt x="15" y="11"/>
                    <a:pt x="15" y="11"/>
                  </a:cubicBezTo>
                  <a:cubicBezTo>
                    <a:pt x="15" y="12"/>
                    <a:pt x="15" y="12"/>
                    <a:pt x="16" y="12"/>
                  </a:cubicBezTo>
                  <a:cubicBezTo>
                    <a:pt x="18" y="13"/>
                    <a:pt x="18" y="13"/>
                    <a:pt x="18" y="13"/>
                  </a:cubicBezTo>
                  <a:cubicBezTo>
                    <a:pt x="18" y="13"/>
                    <a:pt x="19" y="13"/>
                    <a:pt x="19" y="12"/>
                  </a:cubicBezTo>
                  <a:cubicBezTo>
                    <a:pt x="19" y="8"/>
                    <a:pt x="19" y="8"/>
                    <a:pt x="19" y="8"/>
                  </a:cubicBezTo>
                  <a:cubicBezTo>
                    <a:pt x="19" y="8"/>
                    <a:pt x="18" y="8"/>
                    <a:pt x="18" y="8"/>
                  </a:cubicBezTo>
                  <a:close/>
                  <a:moveTo>
                    <a:pt x="13" y="10"/>
                  </a:moveTo>
                  <a:cubicBezTo>
                    <a:pt x="13" y="10"/>
                    <a:pt x="13" y="10"/>
                    <a:pt x="13" y="10"/>
                  </a:cubicBezTo>
                  <a:cubicBezTo>
                    <a:pt x="1" y="10"/>
                    <a:pt x="1" y="10"/>
                    <a:pt x="1" y="10"/>
                  </a:cubicBezTo>
                  <a:cubicBezTo>
                    <a:pt x="1" y="9"/>
                    <a:pt x="1" y="9"/>
                    <a:pt x="1" y="9"/>
                  </a:cubicBezTo>
                  <a:cubicBezTo>
                    <a:pt x="13" y="9"/>
                    <a:pt x="13" y="9"/>
                    <a:pt x="13" y="9"/>
                  </a:cubicBezTo>
                  <a:lnTo>
                    <a:pt x="13" y="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581" name="组合 100"/>
          <p:cNvGrpSpPr/>
          <p:nvPr/>
        </p:nvGrpSpPr>
        <p:grpSpPr bwMode="auto">
          <a:xfrm>
            <a:off x="3144838" y="2378075"/>
            <a:ext cx="581025" cy="581025"/>
            <a:chOff x="9672417" y="951799"/>
            <a:chExt cx="728378" cy="728378"/>
          </a:xfrm>
        </p:grpSpPr>
        <p:sp>
          <p:nvSpPr>
            <p:cNvPr id="102" name="椭圆 101"/>
            <p:cNvSpPr/>
            <p:nvPr/>
          </p:nvSpPr>
          <p:spPr>
            <a:xfrm>
              <a:off x="9672417" y="951799"/>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14" name="Freeform 78"/>
            <p:cNvSpPr>
              <a:spLocks noEditPoints="1"/>
            </p:cNvSpPr>
            <p:nvPr/>
          </p:nvSpPr>
          <p:spPr bwMode="auto">
            <a:xfrm>
              <a:off x="9812580" y="1091120"/>
              <a:ext cx="448052" cy="454028"/>
            </a:xfrm>
            <a:custGeom>
              <a:avLst/>
              <a:gdLst>
                <a:gd name="T0" fmla="*/ 2147483646 w 32"/>
                <a:gd name="T1" fmla="*/ 0 h 32"/>
                <a:gd name="T2" fmla="*/ 2147483646 w 32"/>
                <a:gd name="T3" fmla="*/ 2147483646 h 32"/>
                <a:gd name="T4" fmla="*/ 2147483646 w 32"/>
                <a:gd name="T5" fmla="*/ 2147483646 h 32"/>
                <a:gd name="T6" fmla="*/ 0 w 32"/>
                <a:gd name="T7" fmla="*/ 2147483646 h 32"/>
                <a:gd name="T8" fmla="*/ 2147483646 w 32"/>
                <a:gd name="T9" fmla="*/ 0 h 32"/>
                <a:gd name="T10" fmla="*/ 2147483646 w 32"/>
                <a:gd name="T11" fmla="*/ 2147483646 h 32"/>
                <a:gd name="T12" fmla="*/ 2147483646 w 32"/>
                <a:gd name="T13" fmla="*/ 2147483646 h 32"/>
                <a:gd name="T14" fmla="*/ 2147483646 w 32"/>
                <a:gd name="T15" fmla="*/ 2147483646 h 32"/>
                <a:gd name="T16" fmla="*/ 2147483646 w 32"/>
                <a:gd name="T17" fmla="*/ 2147483646 h 32"/>
                <a:gd name="T18" fmla="*/ 2147483646 w 32"/>
                <a:gd name="T19" fmla="*/ 2147483646 h 32"/>
                <a:gd name="T20" fmla="*/ 2147483646 w 32"/>
                <a:gd name="T21" fmla="*/ 2147483646 h 32"/>
                <a:gd name="T22" fmla="*/ 2147483646 w 32"/>
                <a:gd name="T23" fmla="*/ 2147483646 h 32"/>
                <a:gd name="T24" fmla="*/ 2147483646 w 32"/>
                <a:gd name="T25" fmla="*/ 2147483646 h 32"/>
                <a:gd name="T26" fmla="*/ 2147483646 w 32"/>
                <a:gd name="T27" fmla="*/ 2147483646 h 32"/>
                <a:gd name="T28" fmla="*/ 2147483646 w 32"/>
                <a:gd name="T29" fmla="*/ 2147483646 h 32"/>
                <a:gd name="T30" fmla="*/ 2147483646 w 32"/>
                <a:gd name="T31" fmla="*/ 2147483646 h 32"/>
                <a:gd name="T32" fmla="*/ 2147483646 w 32"/>
                <a:gd name="T33" fmla="*/ 2147483646 h 32"/>
                <a:gd name="T34" fmla="*/ 2147483646 w 32"/>
                <a:gd name="T35" fmla="*/ 2147483646 h 32"/>
                <a:gd name="T36" fmla="*/ 2147483646 w 32"/>
                <a:gd name="T37" fmla="*/ 2147483646 h 32"/>
                <a:gd name="T38" fmla="*/ 2147483646 w 32"/>
                <a:gd name="T39" fmla="*/ 2147483646 h 32"/>
                <a:gd name="T40" fmla="*/ 2147483646 w 32"/>
                <a:gd name="T41" fmla="*/ 2147483646 h 32"/>
                <a:gd name="T42" fmla="*/ 2147483646 w 32"/>
                <a:gd name="T43" fmla="*/ 2147483646 h 32"/>
                <a:gd name="T44" fmla="*/ 2147483646 w 32"/>
                <a:gd name="T45" fmla="*/ 2147483646 h 32"/>
                <a:gd name="T46" fmla="*/ 2147483646 w 32"/>
                <a:gd name="T47" fmla="*/ 2147483646 h 32"/>
                <a:gd name="T48" fmla="*/ 2147483646 w 32"/>
                <a:gd name="T49" fmla="*/ 2147483646 h 32"/>
                <a:gd name="T50" fmla="*/ 2147483646 w 32"/>
                <a:gd name="T51" fmla="*/ 2147483646 h 32"/>
                <a:gd name="T52" fmla="*/ 2147483646 w 32"/>
                <a:gd name="T53" fmla="*/ 2147483646 h 32"/>
                <a:gd name="T54" fmla="*/ 2147483646 w 32"/>
                <a:gd name="T55" fmla="*/ 2147483646 h 32"/>
                <a:gd name="T56" fmla="*/ 2147483646 w 32"/>
                <a:gd name="T57" fmla="*/ 2147483646 h 32"/>
                <a:gd name="T58" fmla="*/ 2147483646 w 32"/>
                <a:gd name="T59" fmla="*/ 2147483646 h 32"/>
                <a:gd name="T60" fmla="*/ 2147483646 w 32"/>
                <a:gd name="T61" fmla="*/ 2147483646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2" h="32">
                  <a:moveTo>
                    <a:pt x="16" y="0"/>
                  </a:moveTo>
                  <a:cubicBezTo>
                    <a:pt x="25" y="0"/>
                    <a:pt x="32" y="7"/>
                    <a:pt x="32" y="16"/>
                  </a:cubicBezTo>
                  <a:cubicBezTo>
                    <a:pt x="32" y="25"/>
                    <a:pt x="25" y="32"/>
                    <a:pt x="16" y="32"/>
                  </a:cubicBezTo>
                  <a:cubicBezTo>
                    <a:pt x="8" y="32"/>
                    <a:pt x="0" y="25"/>
                    <a:pt x="0" y="16"/>
                  </a:cubicBezTo>
                  <a:cubicBezTo>
                    <a:pt x="0" y="7"/>
                    <a:pt x="8" y="0"/>
                    <a:pt x="16" y="0"/>
                  </a:cubicBezTo>
                  <a:close/>
                  <a:moveTo>
                    <a:pt x="27" y="12"/>
                  </a:moveTo>
                  <a:cubicBezTo>
                    <a:pt x="27" y="12"/>
                    <a:pt x="27" y="13"/>
                    <a:pt x="26" y="13"/>
                  </a:cubicBezTo>
                  <a:cubicBezTo>
                    <a:pt x="25" y="14"/>
                    <a:pt x="25" y="16"/>
                    <a:pt x="25" y="16"/>
                  </a:cubicBezTo>
                  <a:cubicBezTo>
                    <a:pt x="26" y="16"/>
                    <a:pt x="26" y="18"/>
                    <a:pt x="25" y="18"/>
                  </a:cubicBezTo>
                  <a:cubicBezTo>
                    <a:pt x="25" y="19"/>
                    <a:pt x="23" y="21"/>
                    <a:pt x="23" y="23"/>
                  </a:cubicBezTo>
                  <a:cubicBezTo>
                    <a:pt x="22" y="24"/>
                    <a:pt x="20" y="27"/>
                    <a:pt x="20" y="24"/>
                  </a:cubicBezTo>
                  <a:cubicBezTo>
                    <a:pt x="20" y="21"/>
                    <a:pt x="21" y="18"/>
                    <a:pt x="20" y="17"/>
                  </a:cubicBezTo>
                  <a:cubicBezTo>
                    <a:pt x="19" y="16"/>
                    <a:pt x="18" y="16"/>
                    <a:pt x="18" y="15"/>
                  </a:cubicBezTo>
                  <a:cubicBezTo>
                    <a:pt x="18" y="14"/>
                    <a:pt x="13" y="14"/>
                    <a:pt x="13" y="13"/>
                  </a:cubicBezTo>
                  <a:cubicBezTo>
                    <a:pt x="13" y="11"/>
                    <a:pt x="14" y="11"/>
                    <a:pt x="16" y="11"/>
                  </a:cubicBezTo>
                  <a:cubicBezTo>
                    <a:pt x="17" y="10"/>
                    <a:pt x="19" y="9"/>
                    <a:pt x="17" y="9"/>
                  </a:cubicBezTo>
                  <a:cubicBezTo>
                    <a:pt x="15" y="8"/>
                    <a:pt x="16" y="7"/>
                    <a:pt x="14" y="7"/>
                  </a:cubicBezTo>
                  <a:cubicBezTo>
                    <a:pt x="13" y="7"/>
                    <a:pt x="12" y="8"/>
                    <a:pt x="11" y="10"/>
                  </a:cubicBezTo>
                  <a:cubicBezTo>
                    <a:pt x="11" y="11"/>
                    <a:pt x="10" y="14"/>
                    <a:pt x="10" y="12"/>
                  </a:cubicBezTo>
                  <a:cubicBezTo>
                    <a:pt x="10" y="10"/>
                    <a:pt x="10" y="6"/>
                    <a:pt x="9" y="8"/>
                  </a:cubicBezTo>
                  <a:cubicBezTo>
                    <a:pt x="8" y="10"/>
                    <a:pt x="8" y="11"/>
                    <a:pt x="7" y="11"/>
                  </a:cubicBezTo>
                  <a:cubicBezTo>
                    <a:pt x="7" y="11"/>
                    <a:pt x="6" y="13"/>
                    <a:pt x="6" y="12"/>
                  </a:cubicBezTo>
                  <a:cubicBezTo>
                    <a:pt x="5" y="13"/>
                    <a:pt x="5" y="14"/>
                    <a:pt x="5" y="16"/>
                  </a:cubicBezTo>
                  <a:cubicBezTo>
                    <a:pt x="5" y="16"/>
                    <a:pt x="5" y="16"/>
                    <a:pt x="5" y="16"/>
                  </a:cubicBezTo>
                  <a:cubicBezTo>
                    <a:pt x="5" y="16"/>
                    <a:pt x="6" y="16"/>
                    <a:pt x="6" y="17"/>
                  </a:cubicBezTo>
                  <a:cubicBezTo>
                    <a:pt x="7" y="18"/>
                    <a:pt x="7" y="19"/>
                    <a:pt x="9" y="19"/>
                  </a:cubicBezTo>
                  <a:cubicBezTo>
                    <a:pt x="11" y="18"/>
                    <a:pt x="10" y="19"/>
                    <a:pt x="9" y="20"/>
                  </a:cubicBezTo>
                  <a:cubicBezTo>
                    <a:pt x="8" y="21"/>
                    <a:pt x="8" y="22"/>
                    <a:pt x="7" y="23"/>
                  </a:cubicBezTo>
                  <a:cubicBezTo>
                    <a:pt x="10" y="26"/>
                    <a:pt x="13" y="27"/>
                    <a:pt x="16" y="27"/>
                  </a:cubicBezTo>
                  <a:cubicBezTo>
                    <a:pt x="23" y="27"/>
                    <a:pt x="28" y="22"/>
                    <a:pt x="28" y="16"/>
                  </a:cubicBezTo>
                  <a:cubicBezTo>
                    <a:pt x="28" y="15"/>
                    <a:pt x="28" y="13"/>
                    <a:pt x="27" y="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582" name="组合 103"/>
          <p:cNvGrpSpPr/>
          <p:nvPr/>
        </p:nvGrpSpPr>
        <p:grpSpPr bwMode="auto">
          <a:xfrm>
            <a:off x="3725863" y="2035175"/>
            <a:ext cx="620712" cy="620713"/>
            <a:chOff x="9415462" y="1952921"/>
            <a:chExt cx="728378" cy="728378"/>
          </a:xfrm>
        </p:grpSpPr>
        <p:sp>
          <p:nvSpPr>
            <p:cNvPr id="105" name="椭圆 104"/>
            <p:cNvSpPr/>
            <p:nvPr/>
          </p:nvSpPr>
          <p:spPr>
            <a:xfrm>
              <a:off x="9415462" y="1952921"/>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10" name="Freeform 230"/>
            <p:cNvSpPr>
              <a:spLocks noEditPoints="1"/>
            </p:cNvSpPr>
            <p:nvPr/>
          </p:nvSpPr>
          <p:spPr bwMode="auto">
            <a:xfrm>
              <a:off x="9520110" y="2107526"/>
              <a:ext cx="516496" cy="457218"/>
            </a:xfrm>
            <a:custGeom>
              <a:avLst/>
              <a:gdLst>
                <a:gd name="T0" fmla="*/ 2147483646 w 26"/>
                <a:gd name="T1" fmla="*/ 2147483646 h 23"/>
                <a:gd name="T2" fmla="*/ 2147483646 w 26"/>
                <a:gd name="T3" fmla="*/ 2147483646 h 23"/>
                <a:gd name="T4" fmla="*/ 2147483646 w 26"/>
                <a:gd name="T5" fmla="*/ 2147483646 h 23"/>
                <a:gd name="T6" fmla="*/ 2147483646 w 26"/>
                <a:gd name="T7" fmla="*/ 2147483646 h 23"/>
                <a:gd name="T8" fmla="*/ 2147483646 w 26"/>
                <a:gd name="T9" fmla="*/ 2147483646 h 23"/>
                <a:gd name="T10" fmla="*/ 2147483646 w 26"/>
                <a:gd name="T11" fmla="*/ 2147483646 h 23"/>
                <a:gd name="T12" fmla="*/ 2147483646 w 26"/>
                <a:gd name="T13" fmla="*/ 2147483646 h 23"/>
                <a:gd name="T14" fmla="*/ 2147483646 w 26"/>
                <a:gd name="T15" fmla="*/ 2147483646 h 23"/>
                <a:gd name="T16" fmla="*/ 2147483646 w 26"/>
                <a:gd name="T17" fmla="*/ 2147483646 h 23"/>
                <a:gd name="T18" fmla="*/ 2147483646 w 26"/>
                <a:gd name="T19" fmla="*/ 2147483646 h 23"/>
                <a:gd name="T20" fmla="*/ 2147483646 w 26"/>
                <a:gd name="T21" fmla="*/ 2147483646 h 23"/>
                <a:gd name="T22" fmla="*/ 2147483646 w 26"/>
                <a:gd name="T23" fmla="*/ 2147483646 h 23"/>
                <a:gd name="T24" fmla="*/ 2147483646 w 26"/>
                <a:gd name="T25" fmla="*/ 2147483646 h 23"/>
                <a:gd name="T26" fmla="*/ 2147483646 w 26"/>
                <a:gd name="T27" fmla="*/ 2147483646 h 23"/>
                <a:gd name="T28" fmla="*/ 2147483646 w 26"/>
                <a:gd name="T29" fmla="*/ 0 h 23"/>
                <a:gd name="T30" fmla="*/ 2147483646 w 26"/>
                <a:gd name="T31" fmla="*/ 0 h 23"/>
                <a:gd name="T32" fmla="*/ 2147483646 w 26"/>
                <a:gd name="T33" fmla="*/ 2147483646 h 23"/>
                <a:gd name="T34" fmla="*/ 2147483646 w 26"/>
                <a:gd name="T35" fmla="*/ 2147483646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3">
                  <a:moveTo>
                    <a:pt x="25" y="20"/>
                  </a:moveTo>
                  <a:cubicBezTo>
                    <a:pt x="21" y="16"/>
                    <a:pt x="21" y="16"/>
                    <a:pt x="21" y="16"/>
                  </a:cubicBezTo>
                  <a:cubicBezTo>
                    <a:pt x="20" y="15"/>
                    <a:pt x="17" y="14"/>
                    <a:pt x="16" y="14"/>
                  </a:cubicBezTo>
                  <a:cubicBezTo>
                    <a:pt x="11" y="14"/>
                    <a:pt x="11" y="14"/>
                    <a:pt x="11" y="14"/>
                  </a:cubicBezTo>
                  <a:cubicBezTo>
                    <a:pt x="9" y="14"/>
                    <a:pt x="7" y="15"/>
                    <a:pt x="6" y="16"/>
                  </a:cubicBezTo>
                  <a:cubicBezTo>
                    <a:pt x="2" y="20"/>
                    <a:pt x="2" y="20"/>
                    <a:pt x="2" y="20"/>
                  </a:cubicBezTo>
                  <a:cubicBezTo>
                    <a:pt x="0" y="22"/>
                    <a:pt x="1" y="23"/>
                    <a:pt x="3" y="23"/>
                  </a:cubicBezTo>
                  <a:cubicBezTo>
                    <a:pt x="24" y="23"/>
                    <a:pt x="24" y="23"/>
                    <a:pt x="24" y="23"/>
                  </a:cubicBezTo>
                  <a:cubicBezTo>
                    <a:pt x="26" y="23"/>
                    <a:pt x="26" y="22"/>
                    <a:pt x="25" y="20"/>
                  </a:cubicBezTo>
                  <a:close/>
                  <a:moveTo>
                    <a:pt x="10" y="9"/>
                  </a:moveTo>
                  <a:cubicBezTo>
                    <a:pt x="10" y="10"/>
                    <a:pt x="11" y="12"/>
                    <a:pt x="13" y="12"/>
                  </a:cubicBezTo>
                  <a:cubicBezTo>
                    <a:pt x="15" y="12"/>
                    <a:pt x="15" y="12"/>
                    <a:pt x="15" y="12"/>
                  </a:cubicBezTo>
                  <a:cubicBezTo>
                    <a:pt x="16" y="12"/>
                    <a:pt x="18" y="10"/>
                    <a:pt x="18" y="9"/>
                  </a:cubicBezTo>
                  <a:cubicBezTo>
                    <a:pt x="19" y="4"/>
                    <a:pt x="19" y="4"/>
                    <a:pt x="19" y="4"/>
                  </a:cubicBezTo>
                  <a:cubicBezTo>
                    <a:pt x="19" y="3"/>
                    <a:pt x="18" y="1"/>
                    <a:pt x="16" y="0"/>
                  </a:cubicBezTo>
                  <a:cubicBezTo>
                    <a:pt x="15" y="0"/>
                    <a:pt x="13" y="0"/>
                    <a:pt x="12" y="0"/>
                  </a:cubicBezTo>
                  <a:cubicBezTo>
                    <a:pt x="10" y="1"/>
                    <a:pt x="9" y="3"/>
                    <a:pt x="9" y="4"/>
                  </a:cubicBezTo>
                  <a:lnTo>
                    <a:pt x="10"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5583" name="组合 106"/>
          <p:cNvGrpSpPr/>
          <p:nvPr/>
        </p:nvGrpSpPr>
        <p:grpSpPr bwMode="auto">
          <a:xfrm>
            <a:off x="1857375" y="1951038"/>
            <a:ext cx="620713" cy="620712"/>
            <a:chOff x="10692680" y="1515843"/>
            <a:chExt cx="728378" cy="728378"/>
          </a:xfrm>
        </p:grpSpPr>
        <p:sp>
          <p:nvSpPr>
            <p:cNvPr id="108" name="椭圆 107"/>
            <p:cNvSpPr/>
            <p:nvPr/>
          </p:nvSpPr>
          <p:spPr>
            <a:xfrm>
              <a:off x="10692680" y="1515843"/>
              <a:ext cx="728378" cy="728378"/>
            </a:xfrm>
            <a:prstGeom prst="ellipse">
              <a:avLst/>
            </a:prstGeom>
            <a:solidFill>
              <a:srgbClr val="00B0F0">
                <a:alpha val="34000"/>
              </a:srgbClr>
            </a:soli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606" name="Freeform 225"/>
            <p:cNvSpPr>
              <a:spLocks noEditPoints="1"/>
            </p:cNvSpPr>
            <p:nvPr/>
          </p:nvSpPr>
          <p:spPr bwMode="auto">
            <a:xfrm>
              <a:off x="10844994" y="1724887"/>
              <a:ext cx="423750" cy="407066"/>
            </a:xfrm>
            <a:custGeom>
              <a:avLst/>
              <a:gdLst>
                <a:gd name="T0" fmla="*/ 2147483646 w 54"/>
                <a:gd name="T1" fmla="*/ 0 h 52"/>
                <a:gd name="T2" fmla="*/ 2147483646 w 54"/>
                <a:gd name="T3" fmla="*/ 0 h 52"/>
                <a:gd name="T4" fmla="*/ 0 w 54"/>
                <a:gd name="T5" fmla="*/ 2147483646 h 52"/>
                <a:gd name="T6" fmla="*/ 0 w 54"/>
                <a:gd name="T7" fmla="*/ 2147483646 h 52"/>
                <a:gd name="T8" fmla="*/ 2147483646 w 54"/>
                <a:gd name="T9" fmla="*/ 2147483646 h 52"/>
                <a:gd name="T10" fmla="*/ 2147483646 w 54"/>
                <a:gd name="T11" fmla="*/ 2147483646 h 52"/>
                <a:gd name="T12" fmla="*/ 2147483646 w 54"/>
                <a:gd name="T13" fmla="*/ 2147483646 h 52"/>
                <a:gd name="T14" fmla="*/ 2147483646 w 54"/>
                <a:gd name="T15" fmla="*/ 2147483646 h 52"/>
                <a:gd name="T16" fmla="*/ 2147483646 w 54"/>
                <a:gd name="T17" fmla="*/ 2147483646 h 52"/>
                <a:gd name="T18" fmla="*/ 2147483646 w 54"/>
                <a:gd name="T19" fmla="*/ 2147483646 h 52"/>
                <a:gd name="T20" fmla="*/ 2147483646 w 54"/>
                <a:gd name="T21" fmla="*/ 2147483646 h 52"/>
                <a:gd name="T22" fmla="*/ 2147483646 w 54"/>
                <a:gd name="T23" fmla="*/ 0 h 52"/>
                <a:gd name="T24" fmla="*/ 2147483646 w 54"/>
                <a:gd name="T25" fmla="*/ 2147483646 h 52"/>
                <a:gd name="T26" fmla="*/ 2147483646 w 54"/>
                <a:gd name="T27" fmla="*/ 2147483646 h 52"/>
                <a:gd name="T28" fmla="*/ 2147483646 w 54"/>
                <a:gd name="T29" fmla="*/ 2147483646 h 52"/>
                <a:gd name="T30" fmla="*/ 2147483646 w 54"/>
                <a:gd name="T31" fmla="*/ 2147483646 h 52"/>
                <a:gd name="T32" fmla="*/ 2147483646 w 54"/>
                <a:gd name="T33" fmla="*/ 2147483646 h 52"/>
                <a:gd name="T34" fmla="*/ 2147483646 w 54"/>
                <a:gd name="T35" fmla="*/ 2147483646 h 52"/>
                <a:gd name="T36" fmla="*/ 2147483646 w 54"/>
                <a:gd name="T37" fmla="*/ 2147483646 h 52"/>
                <a:gd name="T38" fmla="*/ 2147483646 w 54"/>
                <a:gd name="T39" fmla="*/ 2147483646 h 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4" h="52">
                  <a:moveTo>
                    <a:pt x="49" y="0"/>
                  </a:moveTo>
                  <a:cubicBezTo>
                    <a:pt x="6" y="0"/>
                    <a:pt x="6" y="0"/>
                    <a:pt x="6" y="0"/>
                  </a:cubicBezTo>
                  <a:cubicBezTo>
                    <a:pt x="3" y="0"/>
                    <a:pt x="0" y="3"/>
                    <a:pt x="0" y="6"/>
                  </a:cubicBezTo>
                  <a:cubicBezTo>
                    <a:pt x="0" y="32"/>
                    <a:pt x="0" y="32"/>
                    <a:pt x="0" y="32"/>
                  </a:cubicBezTo>
                  <a:cubicBezTo>
                    <a:pt x="0" y="35"/>
                    <a:pt x="3" y="37"/>
                    <a:pt x="6" y="37"/>
                  </a:cubicBezTo>
                  <a:cubicBezTo>
                    <a:pt x="18" y="37"/>
                    <a:pt x="18" y="37"/>
                    <a:pt x="18" y="37"/>
                  </a:cubicBezTo>
                  <a:cubicBezTo>
                    <a:pt x="18" y="52"/>
                    <a:pt x="18" y="52"/>
                    <a:pt x="18" y="52"/>
                  </a:cubicBezTo>
                  <a:cubicBezTo>
                    <a:pt x="33" y="37"/>
                    <a:pt x="33" y="37"/>
                    <a:pt x="33" y="37"/>
                  </a:cubicBezTo>
                  <a:cubicBezTo>
                    <a:pt x="49" y="37"/>
                    <a:pt x="49" y="37"/>
                    <a:pt x="49" y="37"/>
                  </a:cubicBezTo>
                  <a:cubicBezTo>
                    <a:pt x="52" y="37"/>
                    <a:pt x="54" y="35"/>
                    <a:pt x="54" y="32"/>
                  </a:cubicBezTo>
                  <a:cubicBezTo>
                    <a:pt x="54" y="6"/>
                    <a:pt x="54" y="6"/>
                    <a:pt x="54" y="6"/>
                  </a:cubicBezTo>
                  <a:cubicBezTo>
                    <a:pt x="54" y="3"/>
                    <a:pt x="52" y="0"/>
                    <a:pt x="49" y="0"/>
                  </a:cubicBezTo>
                  <a:close/>
                  <a:moveTo>
                    <a:pt x="36" y="20"/>
                  </a:moveTo>
                  <a:cubicBezTo>
                    <a:pt x="36" y="20"/>
                    <a:pt x="36" y="20"/>
                    <a:pt x="36" y="20"/>
                  </a:cubicBezTo>
                  <a:cubicBezTo>
                    <a:pt x="23" y="28"/>
                    <a:pt x="23" y="28"/>
                    <a:pt x="23" y="28"/>
                  </a:cubicBezTo>
                  <a:cubicBezTo>
                    <a:pt x="21" y="28"/>
                    <a:pt x="20" y="28"/>
                    <a:pt x="20" y="26"/>
                  </a:cubicBezTo>
                  <a:cubicBezTo>
                    <a:pt x="20" y="12"/>
                    <a:pt x="20" y="12"/>
                    <a:pt x="20" y="12"/>
                  </a:cubicBezTo>
                  <a:cubicBezTo>
                    <a:pt x="20" y="10"/>
                    <a:pt x="21" y="10"/>
                    <a:pt x="23" y="10"/>
                  </a:cubicBezTo>
                  <a:cubicBezTo>
                    <a:pt x="36" y="18"/>
                    <a:pt x="36" y="18"/>
                    <a:pt x="36" y="18"/>
                  </a:cubicBezTo>
                  <a:cubicBezTo>
                    <a:pt x="38" y="18"/>
                    <a:pt x="38" y="20"/>
                    <a:pt x="36"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5584" name="Picture 468" descr="E:\2013.3.28\科技\00-01.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08225" y="1966913"/>
            <a:ext cx="1057275"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110"/>
          <p:cNvSpPr txBox="1">
            <a:spLocks noChangeArrowheads="1"/>
          </p:cNvSpPr>
          <p:nvPr/>
        </p:nvSpPr>
        <p:spPr bwMode="auto">
          <a:xfrm>
            <a:off x="4283968" y="3037204"/>
            <a:ext cx="4879041" cy="523220"/>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defRPr sz="4400" b="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微软雅黑" panose="020B0503020204020204" pitchFamily="34" charset="-122"/>
                <a:ea typeface="微软雅黑" panose="020B0503020204020204" pitchFamily="34" charset="-122"/>
              </a:defRPr>
            </a:lvl1pPr>
          </a:lstStyle>
          <a:p>
            <a:pPr fontAlgn="auto">
              <a:spcBef>
                <a:spcPts val="0"/>
              </a:spcBef>
              <a:spcAft>
                <a:spcPts val="0"/>
              </a:spcAft>
              <a:defRPr/>
            </a:pPr>
            <a:r>
              <a:rPr lang="en-US" altLang="zh-CN" sz="2800" spc="300" dirty="0">
                <a:gradFill rotWithShape="1">
                  <a:gsLst>
                    <a:gs pos="0">
                      <a:srgbClr val="0070C0"/>
                    </a:gs>
                    <a:gs pos="41000">
                      <a:srgbClr val="00B0F0">
                        <a:alpha val="75000"/>
                      </a:srgbClr>
                    </a:gs>
                    <a:gs pos="54000">
                      <a:srgbClr val="002060"/>
                    </a:gs>
                    <a:gs pos="93000">
                      <a:srgbClr val="001132"/>
                    </a:gs>
                    <a:gs pos="100000">
                      <a:srgbClr val="001132"/>
                    </a:gs>
                  </a:gsLst>
                  <a:lin ang="5400000"/>
                </a:gradFill>
                <a:effectLst>
                  <a:outerShdw blurRad="50800" algn="tl" rotWithShape="0">
                    <a:srgbClr val="002060"/>
                  </a:outerShdw>
                </a:effectLst>
                <a:latin typeface="MStiffHeiHK-UltraBold" pitchFamily="50" charset="-120"/>
                <a:ea typeface="MStiffHeiHK-UltraBold" pitchFamily="50" charset="-120"/>
              </a:rPr>
              <a:t>POWERPOINT</a:t>
            </a:r>
            <a:endParaRPr lang="zh-CN" altLang="en-US" sz="2800" spc="300" dirty="0">
              <a:gradFill rotWithShape="1">
                <a:gsLst>
                  <a:gs pos="0">
                    <a:srgbClr val="0070C0"/>
                  </a:gs>
                  <a:gs pos="41000">
                    <a:srgbClr val="00B0F0">
                      <a:alpha val="75000"/>
                    </a:srgbClr>
                  </a:gs>
                  <a:gs pos="54000">
                    <a:srgbClr val="002060"/>
                  </a:gs>
                  <a:gs pos="93000">
                    <a:srgbClr val="001132"/>
                  </a:gs>
                  <a:gs pos="100000">
                    <a:srgbClr val="001132"/>
                  </a:gs>
                </a:gsLst>
                <a:lin ang="5400000"/>
              </a:gradFill>
              <a:effectLst>
                <a:outerShdw blurRad="50800" algn="tl" rotWithShape="0">
                  <a:srgbClr val="002060"/>
                </a:outerShdw>
              </a:effectLst>
              <a:latin typeface="MStiffHeiHK-UltraBold" pitchFamily="50" charset="-120"/>
              <a:ea typeface="MStiffHeiHK-UltraBold" pitchFamily="50" charset="-120"/>
            </a:endParaRPr>
          </a:p>
        </p:txBody>
      </p:sp>
      <p:sp>
        <p:nvSpPr>
          <p:cNvPr id="113" name="TextBox 83"/>
          <p:cNvSpPr txBox="1">
            <a:spLocks noChangeArrowheads="1"/>
          </p:cNvSpPr>
          <p:nvPr/>
        </p:nvSpPr>
        <p:spPr bwMode="auto">
          <a:xfrm>
            <a:off x="5137150" y="3508375"/>
            <a:ext cx="32639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kumimoji="1">
                <a:solidFill>
                  <a:schemeClr val="tx1"/>
                </a:solidFill>
                <a:latin typeface="Gulim" pitchFamily="34" charset="-127"/>
                <a:ea typeface="Gulim" pitchFamily="34" charset="-127"/>
              </a:defRPr>
            </a:lvl9pPr>
          </a:lstStyle>
          <a:p>
            <a:pPr eaLnBrk="1" fontAlgn="auto" hangingPunct="1">
              <a:spcBef>
                <a:spcPts val="0"/>
              </a:spcBef>
              <a:spcAft>
                <a:spcPts val="0"/>
              </a:spcAft>
              <a:defRPr/>
            </a:pPr>
            <a:r>
              <a:rPr lang="zh-CN" altLang="en-US" sz="1000" dirty="0">
                <a:solidFill>
                  <a:schemeClr val="bg1">
                    <a:lumMod val="75000"/>
                  </a:schemeClr>
                </a:solidFill>
                <a:latin typeface="微软雅黑" panose="020B0503020204020204" pitchFamily="34" charset="-122"/>
                <a:ea typeface="微软雅黑" panose="020B0503020204020204" pitchFamily="34" charset="-122"/>
              </a:rPr>
              <a:t>适用于商务、咨询、网络、科技、汇报及相关类别演示</a:t>
            </a:r>
            <a:endParaRPr lang="zh-CN" altLang="en-US" sz="1000" dirty="0">
              <a:solidFill>
                <a:schemeClr val="bg1">
                  <a:lumMod val="75000"/>
                </a:schemeClr>
              </a:solidFill>
              <a:latin typeface="微软雅黑" panose="020B0503020204020204" pitchFamily="34" charset="-122"/>
              <a:ea typeface="微软雅黑" panose="020B0503020204020204" pitchFamily="34" charset="-122"/>
            </a:endParaRPr>
          </a:p>
        </p:txBody>
      </p:sp>
      <p:grpSp>
        <p:nvGrpSpPr>
          <p:cNvPr id="15588" name="组合 113"/>
          <p:cNvGrpSpPr/>
          <p:nvPr/>
        </p:nvGrpSpPr>
        <p:grpSpPr bwMode="auto">
          <a:xfrm>
            <a:off x="200025" y="195263"/>
            <a:ext cx="4300538" cy="246062"/>
            <a:chOff x="3409415" y="170532"/>
            <a:chExt cx="4300636" cy="246221"/>
          </a:xfrm>
        </p:grpSpPr>
        <p:sp>
          <p:nvSpPr>
            <p:cNvPr id="15599" name="TextBox 9"/>
            <p:cNvSpPr txBox="1">
              <a:spLocks noChangeArrowheads="1"/>
            </p:cNvSpPr>
            <p:nvPr/>
          </p:nvSpPr>
          <p:spPr bwMode="auto">
            <a:xfrm>
              <a:off x="4068243" y="194359"/>
              <a:ext cx="3641808" cy="21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800">
                  <a:solidFill>
                    <a:srgbClr val="95B3D7"/>
                  </a:solidFill>
                  <a:latin typeface="Arial" panose="020B0604020202020204" pitchFamily="34" charset="0"/>
                  <a:ea typeface="微软雅黑" panose="020B0503020204020204" pitchFamily="34" charset="-122"/>
                </a:rPr>
                <a:t>About Us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zh-CN" altLang="en-US" sz="800">
                  <a:solidFill>
                    <a:srgbClr val="95B3D7"/>
                  </a:solidFill>
                  <a:latin typeface="Arial" panose="020B0604020202020204" pitchFamily="34" charset="0"/>
                  <a:ea typeface="汉仪大宋简" panose="02010609000101010101" pitchFamily="49" charset="-122"/>
                </a:rPr>
                <a:t> </a:t>
              </a:r>
              <a:r>
                <a:rPr kumimoji="1" lang="en-US" altLang="zh-CN" sz="800">
                  <a:solidFill>
                    <a:srgbClr val="95B3D7"/>
                  </a:solidFill>
                  <a:latin typeface="Arial" panose="020B0604020202020204" pitchFamily="34" charset="0"/>
                  <a:ea typeface="微软雅黑" panose="020B0503020204020204" pitchFamily="34" charset="-122"/>
                </a:rPr>
                <a:t> Services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en-US" altLang="zh-CN" sz="800">
                  <a:solidFill>
                    <a:srgbClr val="95B3D7"/>
                  </a:solidFill>
                  <a:latin typeface="Arial" panose="020B0604020202020204" pitchFamily="34" charset="0"/>
                  <a:ea typeface="微软雅黑" panose="020B0503020204020204" pitchFamily="34" charset="-122"/>
                </a:rPr>
                <a:t>  Clients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en-US" altLang="zh-CN" sz="800">
                  <a:solidFill>
                    <a:srgbClr val="95B3D7"/>
                  </a:solidFill>
                  <a:latin typeface="Arial" panose="020B0604020202020204" pitchFamily="34" charset="0"/>
                  <a:ea typeface="微软雅黑" panose="020B0503020204020204" pitchFamily="34" charset="-122"/>
                </a:rPr>
                <a:t>  Partners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en-US" altLang="zh-CN" sz="800">
                  <a:solidFill>
                    <a:srgbClr val="95B3D7"/>
                  </a:solidFill>
                  <a:latin typeface="Arial" panose="020B0604020202020204" pitchFamily="34" charset="0"/>
                  <a:ea typeface="微软雅黑" panose="020B0503020204020204" pitchFamily="34" charset="-122"/>
                </a:rPr>
                <a:t> Solutions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zh-CN" altLang="en-US" sz="800">
                  <a:solidFill>
                    <a:srgbClr val="95B3D7"/>
                  </a:solidFill>
                  <a:latin typeface="Arial" panose="020B0604020202020204" pitchFamily="34" charset="0"/>
                  <a:ea typeface="微软雅黑" panose="020B0503020204020204" pitchFamily="34" charset="-122"/>
                </a:rPr>
                <a:t> </a:t>
              </a:r>
              <a:r>
                <a:rPr kumimoji="1" lang="en-US" altLang="zh-CN" sz="800">
                  <a:solidFill>
                    <a:srgbClr val="95B3D7"/>
                  </a:solidFill>
                  <a:latin typeface="Arial" panose="020B0604020202020204" pitchFamily="34" charset="0"/>
                  <a:ea typeface="微软雅黑" panose="020B0503020204020204" pitchFamily="34" charset="-122"/>
                </a:rPr>
                <a:t> Contacts     </a:t>
              </a:r>
              <a:endParaRPr kumimoji="1" lang="zh-CN" altLang="en-US" sz="800">
                <a:solidFill>
                  <a:srgbClr val="95B3D7"/>
                </a:solidFill>
                <a:latin typeface="Arial" panose="020B0604020202020204" pitchFamily="34" charset="0"/>
                <a:ea typeface="微软雅黑" panose="020B0503020204020204" pitchFamily="34" charset="-122"/>
              </a:endParaRPr>
            </a:p>
          </p:txBody>
        </p:sp>
        <p:grpSp>
          <p:nvGrpSpPr>
            <p:cNvPr id="15600" name="组合 75"/>
            <p:cNvGrpSpPr/>
            <p:nvPr/>
          </p:nvGrpSpPr>
          <p:grpSpPr bwMode="auto">
            <a:xfrm>
              <a:off x="3409415" y="170532"/>
              <a:ext cx="632464" cy="246221"/>
              <a:chOff x="3409415" y="161006"/>
              <a:chExt cx="632464" cy="246221"/>
            </a:xfrm>
          </p:grpSpPr>
          <p:sp>
            <p:nvSpPr>
              <p:cNvPr id="119" name="圆角矩形 118"/>
              <p:cNvSpPr/>
              <p:nvPr/>
            </p:nvSpPr>
            <p:spPr>
              <a:xfrm>
                <a:off x="3409415" y="205485"/>
                <a:ext cx="631839" cy="181092"/>
              </a:xfrm>
              <a:prstGeom prst="roundRect">
                <a:avLst>
                  <a:gd name="adj" fmla="val 21670"/>
                </a:avLst>
              </a:prstGeom>
              <a:solidFill>
                <a:srgbClr val="00B0F0">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18" name="矩形 117"/>
              <p:cNvSpPr/>
              <p:nvPr/>
            </p:nvSpPr>
            <p:spPr>
              <a:xfrm>
                <a:off x="3461803" y="161006"/>
                <a:ext cx="5270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auto">
                  <a:spcBef>
                    <a:spcPts val="0"/>
                  </a:spcBef>
                  <a:spcAft>
                    <a:spcPts val="0"/>
                  </a:spcAft>
                  <a:defRPr/>
                </a:pPr>
                <a:r>
                  <a:rPr lang="en-US" altLang="zh-CN" sz="1000" dirty="0">
                    <a:solidFill>
                      <a:schemeClr val="accent1">
                        <a:lumMod val="20000"/>
                        <a:lumOff val="80000"/>
                        <a:alpha val="57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Home</a:t>
                </a:r>
                <a:endParaRPr lang="zh-CN" altLang="en-US" sz="1000" dirty="0">
                  <a:solidFill>
                    <a:schemeClr val="accent1">
                      <a:lumMod val="20000"/>
                      <a:lumOff val="80000"/>
                      <a:alpha val="57000"/>
                    </a:schemeClr>
                  </a:solidFill>
                  <a:effectLst>
                    <a:outerShdw blurRad="38100" dist="38100" dir="2700000" algn="tl">
                      <a:srgbClr val="000000">
                        <a:alpha val="43137"/>
                      </a:srgbClr>
                    </a:outerShdw>
                  </a:effectLst>
                  <a:latin typeface="+mn-lt"/>
                  <a:ea typeface="+mn-ea"/>
                </a:endParaRPr>
              </a:p>
            </p:txBody>
          </p:sp>
        </p:grpSp>
      </p:grpSp>
      <p:grpSp>
        <p:nvGrpSpPr>
          <p:cNvPr id="15589" name="组合 2"/>
          <p:cNvGrpSpPr/>
          <p:nvPr/>
        </p:nvGrpSpPr>
        <p:grpSpPr bwMode="auto">
          <a:xfrm>
            <a:off x="5265738" y="3854450"/>
            <a:ext cx="800100" cy="244475"/>
            <a:chOff x="4999312" y="3912149"/>
            <a:chExt cx="800627" cy="243777"/>
          </a:xfrm>
        </p:grpSpPr>
        <p:sp>
          <p:nvSpPr>
            <p:cNvPr id="15595" name="矩形 120"/>
            <p:cNvSpPr>
              <a:spLocks noChangeArrowheads="1"/>
            </p:cNvSpPr>
            <p:nvPr/>
          </p:nvSpPr>
          <p:spPr bwMode="auto">
            <a:xfrm>
              <a:off x="5002378" y="3922816"/>
              <a:ext cx="77457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en-US" altLang="zh-CN" sz="900">
                  <a:solidFill>
                    <a:schemeClr val="bg1"/>
                  </a:solidFill>
                  <a:latin typeface="Arial" panose="020B0604020202020204" pitchFamily="34" charset="0"/>
                  <a:cs typeface="Arial" panose="020B0604020202020204" pitchFamily="34" charset="0"/>
                </a:rPr>
                <a:t>NETWORK</a:t>
              </a:r>
              <a:endParaRPr lang="zh-CN" altLang="en-US" sz="900">
                <a:solidFill>
                  <a:schemeClr val="bg1"/>
                </a:solidFill>
                <a:latin typeface="Arial" panose="020B0604020202020204" pitchFamily="34" charset="0"/>
                <a:cs typeface="Arial" panose="020B0604020202020204" pitchFamily="34" charset="0"/>
              </a:endParaRPr>
            </a:p>
          </p:txBody>
        </p:sp>
        <p:sp>
          <p:nvSpPr>
            <p:cNvPr id="123" name="矩形 122"/>
            <p:cNvSpPr/>
            <p:nvPr/>
          </p:nvSpPr>
          <p:spPr>
            <a:xfrm>
              <a:off x="4999312" y="3912149"/>
              <a:ext cx="800627" cy="243777"/>
            </a:xfrm>
            <a:prstGeom prst="rect">
              <a:avLst/>
            </a:prstGeom>
            <a:noFill/>
            <a:ln w="3175">
              <a:solidFill>
                <a:schemeClr val="bg1"/>
              </a:solidFill>
            </a:ln>
            <a:effectLst>
              <a:glow rad="38100">
                <a:schemeClr val="bg1">
                  <a:alpha val="17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lt1">
                    <a:alpha val="48000"/>
                  </a:schemeClr>
                </a:solidFill>
              </a:endParaRPr>
            </a:p>
          </p:txBody>
        </p:sp>
      </p:grpSp>
      <p:grpSp>
        <p:nvGrpSpPr>
          <p:cNvPr id="15590" name="组合 1"/>
          <p:cNvGrpSpPr/>
          <p:nvPr/>
        </p:nvGrpSpPr>
        <p:grpSpPr bwMode="auto">
          <a:xfrm>
            <a:off x="6145213" y="3854450"/>
            <a:ext cx="992187" cy="244475"/>
            <a:chOff x="5878941" y="3912149"/>
            <a:chExt cx="992579" cy="243777"/>
          </a:xfrm>
        </p:grpSpPr>
        <p:sp>
          <p:nvSpPr>
            <p:cNvPr id="15591" name="矩形 121"/>
            <p:cNvSpPr>
              <a:spLocks noChangeArrowheads="1"/>
            </p:cNvSpPr>
            <p:nvPr/>
          </p:nvSpPr>
          <p:spPr bwMode="auto">
            <a:xfrm>
              <a:off x="5878941" y="3922811"/>
              <a:ext cx="99257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r>
                <a:rPr lang="en-US" altLang="zh-CN" sz="900">
                  <a:solidFill>
                    <a:schemeClr val="bg1"/>
                  </a:solidFill>
                  <a:latin typeface="Arial" panose="020B0604020202020204" pitchFamily="34" charset="0"/>
                  <a:cs typeface="Arial" panose="020B0604020202020204" pitchFamily="34" charset="0"/>
                </a:rPr>
                <a:t>TECHNOLOGY</a:t>
              </a:r>
              <a:endParaRPr lang="zh-CN" altLang="en-US" sz="900">
                <a:solidFill>
                  <a:schemeClr val="bg1"/>
                </a:solidFill>
                <a:latin typeface="Arial" panose="020B0604020202020204" pitchFamily="34" charset="0"/>
                <a:cs typeface="Arial" panose="020B0604020202020204" pitchFamily="34" charset="0"/>
              </a:endParaRPr>
            </a:p>
          </p:txBody>
        </p:sp>
        <p:sp>
          <p:nvSpPr>
            <p:cNvPr id="124" name="矩形 123"/>
            <p:cNvSpPr/>
            <p:nvPr/>
          </p:nvSpPr>
          <p:spPr>
            <a:xfrm>
              <a:off x="5935301" y="3912149"/>
              <a:ext cx="899739" cy="243777"/>
            </a:xfrm>
            <a:prstGeom prst="rect">
              <a:avLst/>
            </a:prstGeom>
            <a:noFill/>
            <a:ln w="3175">
              <a:solidFill>
                <a:schemeClr val="bg1"/>
              </a:solidFill>
            </a:ln>
            <a:effectLst>
              <a:glow rad="38100">
                <a:schemeClr val="bg1">
                  <a:alpha val="17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lt1">
                    <a:alpha val="48000"/>
                  </a:schemeClr>
                </a:solidFill>
              </a:endParaRPr>
            </a:p>
          </p:txBody>
        </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bwMode="auto">
          <a:xfrm>
            <a:off x="3421339" y="771550"/>
            <a:ext cx="4679053" cy="3958536"/>
            <a:chOff x="1864244" y="567833"/>
            <a:chExt cx="5175228" cy="4378009"/>
          </a:xfrm>
          <a:solidFill>
            <a:srgbClr val="0070C0"/>
          </a:solidFill>
          <a:effectLst>
            <a:outerShdw blurRad="50800" dist="38100" dir="5400000" algn="t" rotWithShape="0">
              <a:prstClr val="black">
                <a:alpha val="40000"/>
              </a:prstClr>
            </a:outerShdw>
          </a:effectLst>
        </p:grpSpPr>
        <p:sp>
          <p:nvSpPr>
            <p:cNvPr id="5" name="Freeform 7"/>
            <p:cNvSpPr/>
            <p:nvPr/>
          </p:nvSpPr>
          <p:spPr bwMode="auto">
            <a:xfrm>
              <a:off x="5278551" y="4731990"/>
              <a:ext cx="265176" cy="213852"/>
            </a:xfrm>
            <a:custGeom>
              <a:avLst/>
              <a:gdLst>
                <a:gd name="T0" fmla="*/ 6 w 31"/>
                <a:gd name="T1" fmla="*/ 4 h 25"/>
                <a:gd name="T2" fmla="*/ 11 w 31"/>
                <a:gd name="T3" fmla="*/ 4 h 25"/>
                <a:gd name="T4" fmla="*/ 17 w 31"/>
                <a:gd name="T5" fmla="*/ 1 h 25"/>
                <a:gd name="T6" fmla="*/ 28 w 31"/>
                <a:gd name="T7" fmla="*/ 0 h 25"/>
                <a:gd name="T8" fmla="*/ 31 w 31"/>
                <a:gd name="T9" fmla="*/ 2 h 25"/>
                <a:gd name="T10" fmla="*/ 31 w 31"/>
                <a:gd name="T11" fmla="*/ 6 h 25"/>
                <a:gd name="T12" fmla="*/ 30 w 31"/>
                <a:gd name="T13" fmla="*/ 9 h 25"/>
                <a:gd name="T14" fmla="*/ 26 w 31"/>
                <a:gd name="T15" fmla="*/ 13 h 25"/>
                <a:gd name="T16" fmla="*/ 25 w 31"/>
                <a:gd name="T17" fmla="*/ 18 h 25"/>
                <a:gd name="T18" fmla="*/ 18 w 31"/>
                <a:gd name="T19" fmla="*/ 22 h 25"/>
                <a:gd name="T20" fmla="*/ 13 w 31"/>
                <a:gd name="T21" fmla="*/ 25 h 25"/>
                <a:gd name="T22" fmla="*/ 10 w 31"/>
                <a:gd name="T23" fmla="*/ 25 h 25"/>
                <a:gd name="T24" fmla="*/ 8 w 31"/>
                <a:gd name="T25" fmla="*/ 24 h 25"/>
                <a:gd name="T26" fmla="*/ 4 w 31"/>
                <a:gd name="T27" fmla="*/ 24 h 25"/>
                <a:gd name="T28" fmla="*/ 0 w 31"/>
                <a:gd name="T29" fmla="*/ 21 h 25"/>
                <a:gd name="T30" fmla="*/ 0 w 31"/>
                <a:gd name="T31" fmla="*/ 14 h 25"/>
                <a:gd name="T32" fmla="*/ 1 w 31"/>
                <a:gd name="T33" fmla="*/ 10 h 25"/>
                <a:gd name="T34" fmla="*/ 5 w 31"/>
                <a:gd name="T35" fmla="*/ 10 h 25"/>
                <a:gd name="T36" fmla="*/ 6 w 31"/>
                <a:gd name="T37" fmla="*/ 8 h 25"/>
                <a:gd name="T38" fmla="*/ 6 w 31"/>
                <a:gd name="T39" fmla="*/ 4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25"/>
                <a:gd name="T62" fmla="*/ 31 w 31"/>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25">
                  <a:moveTo>
                    <a:pt x="6" y="4"/>
                  </a:moveTo>
                  <a:lnTo>
                    <a:pt x="11" y="4"/>
                  </a:lnTo>
                  <a:lnTo>
                    <a:pt x="17" y="1"/>
                  </a:lnTo>
                  <a:lnTo>
                    <a:pt x="28" y="0"/>
                  </a:lnTo>
                  <a:lnTo>
                    <a:pt x="31" y="2"/>
                  </a:lnTo>
                  <a:lnTo>
                    <a:pt x="31" y="6"/>
                  </a:lnTo>
                  <a:lnTo>
                    <a:pt x="30" y="9"/>
                  </a:lnTo>
                  <a:lnTo>
                    <a:pt x="26" y="13"/>
                  </a:lnTo>
                  <a:lnTo>
                    <a:pt x="25" y="18"/>
                  </a:lnTo>
                  <a:lnTo>
                    <a:pt x="18" y="22"/>
                  </a:lnTo>
                  <a:lnTo>
                    <a:pt x="13" y="25"/>
                  </a:lnTo>
                  <a:lnTo>
                    <a:pt x="10" y="25"/>
                  </a:lnTo>
                  <a:lnTo>
                    <a:pt x="8" y="24"/>
                  </a:lnTo>
                  <a:lnTo>
                    <a:pt x="4" y="24"/>
                  </a:lnTo>
                  <a:lnTo>
                    <a:pt x="0" y="21"/>
                  </a:lnTo>
                  <a:lnTo>
                    <a:pt x="0" y="14"/>
                  </a:lnTo>
                  <a:lnTo>
                    <a:pt x="1" y="10"/>
                  </a:lnTo>
                  <a:lnTo>
                    <a:pt x="5" y="10"/>
                  </a:lnTo>
                  <a:lnTo>
                    <a:pt x="6" y="8"/>
                  </a:lnTo>
                  <a:cubicBezTo>
                    <a:pt x="6" y="8"/>
                    <a:pt x="6" y="4"/>
                    <a:pt x="6" y="4"/>
                  </a:cubicBez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 name="Freeform 8"/>
            <p:cNvSpPr/>
            <p:nvPr/>
          </p:nvSpPr>
          <p:spPr bwMode="auto">
            <a:xfrm>
              <a:off x="6372200" y="4240832"/>
              <a:ext cx="171082" cy="419150"/>
            </a:xfrm>
            <a:custGeom>
              <a:avLst/>
              <a:gdLst>
                <a:gd name="T0" fmla="*/ 14 w 20"/>
                <a:gd name="T1" fmla="*/ 0 h 49"/>
                <a:gd name="T2" fmla="*/ 18 w 20"/>
                <a:gd name="T3" fmla="*/ 0 h 49"/>
                <a:gd name="T4" fmla="*/ 19 w 20"/>
                <a:gd name="T5" fmla="*/ 2 h 49"/>
                <a:gd name="T6" fmla="*/ 20 w 20"/>
                <a:gd name="T7" fmla="*/ 6 h 49"/>
                <a:gd name="T8" fmla="*/ 18 w 20"/>
                <a:gd name="T9" fmla="*/ 9 h 49"/>
                <a:gd name="T10" fmla="*/ 19 w 20"/>
                <a:gd name="T11" fmla="*/ 22 h 49"/>
                <a:gd name="T12" fmla="*/ 18 w 20"/>
                <a:gd name="T13" fmla="*/ 25 h 49"/>
                <a:gd name="T14" fmla="*/ 17 w 20"/>
                <a:gd name="T15" fmla="*/ 27 h 49"/>
                <a:gd name="T16" fmla="*/ 13 w 20"/>
                <a:gd name="T17" fmla="*/ 34 h 49"/>
                <a:gd name="T18" fmla="*/ 12 w 20"/>
                <a:gd name="T19" fmla="*/ 38 h 49"/>
                <a:gd name="T20" fmla="*/ 11 w 20"/>
                <a:gd name="T21" fmla="*/ 47 h 49"/>
                <a:gd name="T22" fmla="*/ 11 w 20"/>
                <a:gd name="T23" fmla="*/ 49 h 49"/>
                <a:gd name="T24" fmla="*/ 9 w 20"/>
                <a:gd name="T25" fmla="*/ 49 h 49"/>
                <a:gd name="T26" fmla="*/ 5 w 20"/>
                <a:gd name="T27" fmla="*/ 43 h 49"/>
                <a:gd name="T28" fmla="*/ 3 w 20"/>
                <a:gd name="T29" fmla="*/ 43 h 49"/>
                <a:gd name="T30" fmla="*/ 1 w 20"/>
                <a:gd name="T31" fmla="*/ 38 h 49"/>
                <a:gd name="T32" fmla="*/ 0 w 20"/>
                <a:gd name="T33" fmla="*/ 37 h 49"/>
                <a:gd name="T34" fmla="*/ 0 w 20"/>
                <a:gd name="T35" fmla="*/ 33 h 49"/>
                <a:gd name="T36" fmla="*/ 1 w 20"/>
                <a:gd name="T37" fmla="*/ 30 h 49"/>
                <a:gd name="T38" fmla="*/ 1 w 20"/>
                <a:gd name="T39" fmla="*/ 27 h 49"/>
                <a:gd name="T40" fmla="*/ 0 w 20"/>
                <a:gd name="T41" fmla="*/ 26 h 49"/>
                <a:gd name="T42" fmla="*/ 0 w 20"/>
                <a:gd name="T43" fmla="*/ 24 h 49"/>
                <a:gd name="T44" fmla="*/ 3 w 20"/>
                <a:gd name="T45" fmla="*/ 19 h 49"/>
                <a:gd name="T46" fmla="*/ 3 w 20"/>
                <a:gd name="T47" fmla="*/ 17 h 49"/>
                <a:gd name="T48" fmla="*/ 4 w 20"/>
                <a:gd name="T49" fmla="*/ 13 h 49"/>
                <a:gd name="T50" fmla="*/ 5 w 20"/>
                <a:gd name="T51" fmla="*/ 10 h 49"/>
                <a:gd name="T52" fmla="*/ 7 w 20"/>
                <a:gd name="T53" fmla="*/ 7 h 49"/>
                <a:gd name="T54" fmla="*/ 14 w 20"/>
                <a:gd name="T55" fmla="*/ 0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9"/>
                <a:gd name="T86" fmla="*/ 20 w 20"/>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9">
                  <a:moveTo>
                    <a:pt x="14" y="0"/>
                  </a:moveTo>
                  <a:lnTo>
                    <a:pt x="18" y="0"/>
                  </a:lnTo>
                  <a:lnTo>
                    <a:pt x="19" y="2"/>
                  </a:lnTo>
                  <a:lnTo>
                    <a:pt x="20" y="6"/>
                  </a:lnTo>
                  <a:lnTo>
                    <a:pt x="18" y="9"/>
                  </a:lnTo>
                  <a:lnTo>
                    <a:pt x="19" y="22"/>
                  </a:lnTo>
                  <a:lnTo>
                    <a:pt x="18" y="25"/>
                  </a:lnTo>
                  <a:lnTo>
                    <a:pt x="17" y="27"/>
                  </a:lnTo>
                  <a:lnTo>
                    <a:pt x="13" y="34"/>
                  </a:lnTo>
                  <a:lnTo>
                    <a:pt x="12" y="38"/>
                  </a:lnTo>
                  <a:lnTo>
                    <a:pt x="11" y="47"/>
                  </a:lnTo>
                  <a:lnTo>
                    <a:pt x="11" y="49"/>
                  </a:lnTo>
                  <a:lnTo>
                    <a:pt x="9" y="49"/>
                  </a:lnTo>
                  <a:lnTo>
                    <a:pt x="5" y="43"/>
                  </a:lnTo>
                  <a:lnTo>
                    <a:pt x="3" y="43"/>
                  </a:lnTo>
                  <a:lnTo>
                    <a:pt x="1" y="38"/>
                  </a:lnTo>
                  <a:lnTo>
                    <a:pt x="0" y="37"/>
                  </a:lnTo>
                  <a:lnTo>
                    <a:pt x="0" y="33"/>
                  </a:lnTo>
                  <a:lnTo>
                    <a:pt x="1" y="30"/>
                  </a:lnTo>
                  <a:lnTo>
                    <a:pt x="1" y="27"/>
                  </a:lnTo>
                  <a:lnTo>
                    <a:pt x="0" y="26"/>
                  </a:lnTo>
                  <a:lnTo>
                    <a:pt x="0" y="24"/>
                  </a:lnTo>
                  <a:lnTo>
                    <a:pt x="3" y="19"/>
                  </a:lnTo>
                  <a:lnTo>
                    <a:pt x="3" y="17"/>
                  </a:lnTo>
                  <a:lnTo>
                    <a:pt x="4" y="13"/>
                  </a:lnTo>
                  <a:lnTo>
                    <a:pt x="5" y="10"/>
                  </a:lnTo>
                  <a:lnTo>
                    <a:pt x="7" y="7"/>
                  </a:lnTo>
                  <a:lnTo>
                    <a:pt x="14"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 name="Freeform 9"/>
            <p:cNvSpPr/>
            <p:nvPr/>
          </p:nvSpPr>
          <p:spPr bwMode="auto">
            <a:xfrm>
              <a:off x="1864244" y="1055416"/>
              <a:ext cx="2070091" cy="1573953"/>
            </a:xfrm>
            <a:custGeom>
              <a:avLst/>
              <a:gdLst>
                <a:gd name="T0" fmla="*/ 1180465 w 242"/>
                <a:gd name="T1" fmla="*/ 205298 h 184"/>
                <a:gd name="T2" fmla="*/ 1266006 w 242"/>
                <a:gd name="T3" fmla="*/ 188190 h 184"/>
                <a:gd name="T4" fmla="*/ 1257452 w 242"/>
                <a:gd name="T5" fmla="*/ 102649 h 184"/>
                <a:gd name="T6" fmla="*/ 1360101 w 242"/>
                <a:gd name="T7" fmla="*/ 51325 h 184"/>
                <a:gd name="T8" fmla="*/ 1471304 w 242"/>
                <a:gd name="T9" fmla="*/ 0 h 184"/>
                <a:gd name="T10" fmla="*/ 1591062 w 242"/>
                <a:gd name="T11" fmla="*/ 145420 h 184"/>
                <a:gd name="T12" fmla="*/ 1668049 w 242"/>
                <a:gd name="T13" fmla="*/ 282285 h 184"/>
                <a:gd name="T14" fmla="*/ 1633832 w 242"/>
                <a:gd name="T15" fmla="*/ 470475 h 184"/>
                <a:gd name="T16" fmla="*/ 1762144 w 242"/>
                <a:gd name="T17" fmla="*/ 538908 h 184"/>
                <a:gd name="T18" fmla="*/ 1975996 w 242"/>
                <a:gd name="T19" fmla="*/ 633003 h 184"/>
                <a:gd name="T20" fmla="*/ 2044429 w 242"/>
                <a:gd name="T21" fmla="*/ 761314 h 184"/>
                <a:gd name="T22" fmla="*/ 2044429 w 242"/>
                <a:gd name="T23" fmla="*/ 829747 h 184"/>
                <a:gd name="T24" fmla="*/ 2027321 w 242"/>
                <a:gd name="T25" fmla="*/ 940950 h 184"/>
                <a:gd name="T26" fmla="*/ 1873347 w 242"/>
                <a:gd name="T27" fmla="*/ 975166 h 184"/>
                <a:gd name="T28" fmla="*/ 1822022 w 242"/>
                <a:gd name="T29" fmla="*/ 1043599 h 184"/>
                <a:gd name="T30" fmla="*/ 1727927 w 242"/>
                <a:gd name="T31" fmla="*/ 1086370 h 184"/>
                <a:gd name="T32" fmla="*/ 1702265 w 242"/>
                <a:gd name="T33" fmla="*/ 1146249 h 184"/>
                <a:gd name="T34" fmla="*/ 1693711 w 242"/>
                <a:gd name="T35" fmla="*/ 1223235 h 184"/>
                <a:gd name="T36" fmla="*/ 1556845 w 242"/>
                <a:gd name="T37" fmla="*/ 1274560 h 184"/>
                <a:gd name="T38" fmla="*/ 1445642 w 242"/>
                <a:gd name="T39" fmla="*/ 1300222 h 184"/>
                <a:gd name="T40" fmla="*/ 1454196 w 242"/>
                <a:gd name="T41" fmla="*/ 1334438 h 184"/>
                <a:gd name="T42" fmla="*/ 1505521 w 242"/>
                <a:gd name="T43" fmla="*/ 1402871 h 184"/>
                <a:gd name="T44" fmla="*/ 1479859 w 242"/>
                <a:gd name="T45" fmla="*/ 1496966 h 184"/>
                <a:gd name="T46" fmla="*/ 1505521 w 242"/>
                <a:gd name="T47" fmla="*/ 1565399 h 184"/>
                <a:gd name="T48" fmla="*/ 1437088 w 242"/>
                <a:gd name="T49" fmla="*/ 1565399 h 184"/>
                <a:gd name="T50" fmla="*/ 1394318 w 242"/>
                <a:gd name="T51" fmla="*/ 1565399 h 184"/>
                <a:gd name="T52" fmla="*/ 1334439 w 242"/>
                <a:gd name="T53" fmla="*/ 1556845 h 184"/>
                <a:gd name="T54" fmla="*/ 1291669 w 242"/>
                <a:gd name="T55" fmla="*/ 1496966 h 184"/>
                <a:gd name="T56" fmla="*/ 1189019 w 242"/>
                <a:gd name="T57" fmla="*/ 1496966 h 184"/>
                <a:gd name="T58" fmla="*/ 1077816 w 242"/>
                <a:gd name="T59" fmla="*/ 1479858 h 184"/>
                <a:gd name="T60" fmla="*/ 966613 w 242"/>
                <a:gd name="T61" fmla="*/ 1531183 h 184"/>
                <a:gd name="T62" fmla="*/ 881072 w 242"/>
                <a:gd name="T63" fmla="*/ 1531183 h 184"/>
                <a:gd name="T64" fmla="*/ 795531 w 242"/>
                <a:gd name="T65" fmla="*/ 1548291 h 184"/>
                <a:gd name="T66" fmla="*/ 727098 w 242"/>
                <a:gd name="T67" fmla="*/ 1479858 h 184"/>
                <a:gd name="T68" fmla="*/ 667220 w 242"/>
                <a:gd name="T69" fmla="*/ 1479858 h 184"/>
                <a:gd name="T70" fmla="*/ 581679 w 242"/>
                <a:gd name="T71" fmla="*/ 1514074 h 184"/>
                <a:gd name="T72" fmla="*/ 504692 w 242"/>
                <a:gd name="T73" fmla="*/ 1454196 h 184"/>
                <a:gd name="T74" fmla="*/ 427705 w 242"/>
                <a:gd name="T75" fmla="*/ 1514074 h 184"/>
                <a:gd name="T76" fmla="*/ 350718 w 242"/>
                <a:gd name="T77" fmla="*/ 1565399 h 184"/>
                <a:gd name="T78" fmla="*/ 248069 w 242"/>
                <a:gd name="T79" fmla="*/ 1479858 h 184"/>
                <a:gd name="T80" fmla="*/ 239515 w 242"/>
                <a:gd name="T81" fmla="*/ 1385763 h 184"/>
                <a:gd name="T82" fmla="*/ 153974 w 242"/>
                <a:gd name="T83" fmla="*/ 1317330 h 184"/>
                <a:gd name="T84" fmla="*/ 111203 w 242"/>
                <a:gd name="T85" fmla="*/ 1248898 h 184"/>
                <a:gd name="T86" fmla="*/ 94095 w 242"/>
                <a:gd name="T87" fmla="*/ 1171911 h 184"/>
                <a:gd name="T88" fmla="*/ 51325 w 242"/>
                <a:gd name="T89" fmla="*/ 1086370 h 184"/>
                <a:gd name="T90" fmla="*/ 68433 w 242"/>
                <a:gd name="T91" fmla="*/ 932396 h 184"/>
                <a:gd name="T92" fmla="*/ 0 w 242"/>
                <a:gd name="T93" fmla="*/ 932396 h 184"/>
                <a:gd name="T94" fmla="*/ 17108 w 242"/>
                <a:gd name="T95" fmla="*/ 855409 h 184"/>
                <a:gd name="T96" fmla="*/ 25662 w 242"/>
                <a:gd name="T97" fmla="*/ 821193 h 184"/>
                <a:gd name="T98" fmla="*/ 171082 w 242"/>
                <a:gd name="T99" fmla="*/ 744206 h 184"/>
                <a:gd name="T100" fmla="*/ 248069 w 242"/>
                <a:gd name="T101" fmla="*/ 752760 h 184"/>
                <a:gd name="T102" fmla="*/ 342164 w 242"/>
                <a:gd name="T103" fmla="*/ 727098 h 184"/>
                <a:gd name="T104" fmla="*/ 453367 w 242"/>
                <a:gd name="T105" fmla="*/ 701436 h 184"/>
                <a:gd name="T106" fmla="*/ 590233 w 242"/>
                <a:gd name="T107" fmla="*/ 709990 h 184"/>
                <a:gd name="T108" fmla="*/ 675774 w 242"/>
                <a:gd name="T109" fmla="*/ 633003 h 184"/>
                <a:gd name="T110" fmla="*/ 752760 w 242"/>
                <a:gd name="T111" fmla="*/ 521800 h 184"/>
                <a:gd name="T112" fmla="*/ 752760 w 242"/>
                <a:gd name="T113" fmla="*/ 359272 h 184"/>
                <a:gd name="T114" fmla="*/ 821193 w 242"/>
                <a:gd name="T115" fmla="*/ 333610 h 184"/>
                <a:gd name="T116" fmla="*/ 949505 w 242"/>
                <a:gd name="T117" fmla="*/ 367826 h 184"/>
                <a:gd name="T118" fmla="*/ 949505 w 242"/>
                <a:gd name="T119" fmla="*/ 299393 h 184"/>
                <a:gd name="T120" fmla="*/ 1043600 w 242"/>
                <a:gd name="T121" fmla="*/ 171082 h 1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2"/>
                <a:gd name="T184" fmla="*/ 0 h 184"/>
                <a:gd name="T185" fmla="*/ 242 w 242"/>
                <a:gd name="T186" fmla="*/ 184 h 1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2" h="184">
                  <a:moveTo>
                    <a:pt x="126" y="18"/>
                  </a:moveTo>
                  <a:lnTo>
                    <a:pt x="132" y="23"/>
                  </a:lnTo>
                  <a:lnTo>
                    <a:pt x="138" y="24"/>
                  </a:lnTo>
                  <a:lnTo>
                    <a:pt x="139" y="25"/>
                  </a:lnTo>
                  <a:lnTo>
                    <a:pt x="145" y="25"/>
                  </a:lnTo>
                  <a:lnTo>
                    <a:pt x="148" y="22"/>
                  </a:lnTo>
                  <a:lnTo>
                    <a:pt x="148" y="17"/>
                  </a:lnTo>
                  <a:lnTo>
                    <a:pt x="147" y="16"/>
                  </a:lnTo>
                  <a:lnTo>
                    <a:pt x="147" y="12"/>
                  </a:lnTo>
                  <a:lnTo>
                    <a:pt x="150" y="9"/>
                  </a:lnTo>
                  <a:lnTo>
                    <a:pt x="154" y="7"/>
                  </a:lnTo>
                  <a:lnTo>
                    <a:pt x="159" y="6"/>
                  </a:lnTo>
                  <a:lnTo>
                    <a:pt x="163" y="6"/>
                  </a:lnTo>
                  <a:lnTo>
                    <a:pt x="166" y="0"/>
                  </a:lnTo>
                  <a:lnTo>
                    <a:pt x="172" y="0"/>
                  </a:lnTo>
                  <a:lnTo>
                    <a:pt x="174" y="8"/>
                  </a:lnTo>
                  <a:lnTo>
                    <a:pt x="179" y="14"/>
                  </a:lnTo>
                  <a:lnTo>
                    <a:pt x="186" y="17"/>
                  </a:lnTo>
                  <a:lnTo>
                    <a:pt x="192" y="21"/>
                  </a:lnTo>
                  <a:lnTo>
                    <a:pt x="193" y="29"/>
                  </a:lnTo>
                  <a:lnTo>
                    <a:pt x="195" y="33"/>
                  </a:lnTo>
                  <a:lnTo>
                    <a:pt x="196" y="44"/>
                  </a:lnTo>
                  <a:lnTo>
                    <a:pt x="191" y="48"/>
                  </a:lnTo>
                  <a:lnTo>
                    <a:pt x="191" y="55"/>
                  </a:lnTo>
                  <a:lnTo>
                    <a:pt x="195" y="59"/>
                  </a:lnTo>
                  <a:lnTo>
                    <a:pt x="199" y="60"/>
                  </a:lnTo>
                  <a:lnTo>
                    <a:pt x="206" y="63"/>
                  </a:lnTo>
                  <a:lnTo>
                    <a:pt x="216" y="63"/>
                  </a:lnTo>
                  <a:lnTo>
                    <a:pt x="227" y="74"/>
                  </a:lnTo>
                  <a:lnTo>
                    <a:pt x="231" y="74"/>
                  </a:lnTo>
                  <a:lnTo>
                    <a:pt x="234" y="77"/>
                  </a:lnTo>
                  <a:lnTo>
                    <a:pt x="236" y="85"/>
                  </a:lnTo>
                  <a:lnTo>
                    <a:pt x="239" y="89"/>
                  </a:lnTo>
                  <a:lnTo>
                    <a:pt x="239" y="92"/>
                  </a:lnTo>
                  <a:lnTo>
                    <a:pt x="242" y="97"/>
                  </a:lnTo>
                  <a:lnTo>
                    <a:pt x="239" y="97"/>
                  </a:lnTo>
                  <a:lnTo>
                    <a:pt x="237" y="98"/>
                  </a:lnTo>
                  <a:lnTo>
                    <a:pt x="236" y="100"/>
                  </a:lnTo>
                  <a:lnTo>
                    <a:pt x="237" y="110"/>
                  </a:lnTo>
                  <a:lnTo>
                    <a:pt x="233" y="111"/>
                  </a:lnTo>
                  <a:lnTo>
                    <a:pt x="223" y="111"/>
                  </a:lnTo>
                  <a:lnTo>
                    <a:pt x="219" y="114"/>
                  </a:lnTo>
                  <a:lnTo>
                    <a:pt x="217" y="117"/>
                  </a:lnTo>
                  <a:lnTo>
                    <a:pt x="216" y="119"/>
                  </a:lnTo>
                  <a:lnTo>
                    <a:pt x="213" y="122"/>
                  </a:lnTo>
                  <a:lnTo>
                    <a:pt x="213" y="124"/>
                  </a:lnTo>
                  <a:lnTo>
                    <a:pt x="207" y="126"/>
                  </a:lnTo>
                  <a:lnTo>
                    <a:pt x="202" y="127"/>
                  </a:lnTo>
                  <a:lnTo>
                    <a:pt x="201" y="129"/>
                  </a:lnTo>
                  <a:lnTo>
                    <a:pt x="199" y="132"/>
                  </a:lnTo>
                  <a:lnTo>
                    <a:pt x="199" y="134"/>
                  </a:lnTo>
                  <a:lnTo>
                    <a:pt x="202" y="141"/>
                  </a:lnTo>
                  <a:lnTo>
                    <a:pt x="201" y="143"/>
                  </a:lnTo>
                  <a:lnTo>
                    <a:pt x="198" y="143"/>
                  </a:lnTo>
                  <a:lnTo>
                    <a:pt x="193" y="145"/>
                  </a:lnTo>
                  <a:lnTo>
                    <a:pt x="185" y="149"/>
                  </a:lnTo>
                  <a:lnTo>
                    <a:pt x="182" y="149"/>
                  </a:lnTo>
                  <a:lnTo>
                    <a:pt x="173" y="149"/>
                  </a:lnTo>
                  <a:lnTo>
                    <a:pt x="169" y="150"/>
                  </a:lnTo>
                  <a:lnTo>
                    <a:pt x="169" y="152"/>
                  </a:lnTo>
                  <a:lnTo>
                    <a:pt x="171" y="154"/>
                  </a:lnTo>
                  <a:lnTo>
                    <a:pt x="171" y="156"/>
                  </a:lnTo>
                  <a:lnTo>
                    <a:pt x="170" y="156"/>
                  </a:lnTo>
                  <a:lnTo>
                    <a:pt x="172" y="159"/>
                  </a:lnTo>
                  <a:lnTo>
                    <a:pt x="176" y="162"/>
                  </a:lnTo>
                  <a:lnTo>
                    <a:pt x="176" y="164"/>
                  </a:lnTo>
                  <a:lnTo>
                    <a:pt x="179" y="167"/>
                  </a:lnTo>
                  <a:lnTo>
                    <a:pt x="179" y="170"/>
                  </a:lnTo>
                  <a:lnTo>
                    <a:pt x="173" y="175"/>
                  </a:lnTo>
                  <a:lnTo>
                    <a:pt x="173" y="177"/>
                  </a:lnTo>
                  <a:lnTo>
                    <a:pt x="176" y="181"/>
                  </a:lnTo>
                  <a:lnTo>
                    <a:pt x="176" y="183"/>
                  </a:lnTo>
                  <a:lnTo>
                    <a:pt x="174" y="184"/>
                  </a:lnTo>
                  <a:lnTo>
                    <a:pt x="171" y="184"/>
                  </a:lnTo>
                  <a:lnTo>
                    <a:pt x="168" y="183"/>
                  </a:lnTo>
                  <a:lnTo>
                    <a:pt x="167" y="181"/>
                  </a:lnTo>
                  <a:lnTo>
                    <a:pt x="163" y="181"/>
                  </a:lnTo>
                  <a:lnTo>
                    <a:pt x="163" y="183"/>
                  </a:lnTo>
                  <a:lnTo>
                    <a:pt x="159" y="183"/>
                  </a:lnTo>
                  <a:lnTo>
                    <a:pt x="158" y="184"/>
                  </a:lnTo>
                  <a:lnTo>
                    <a:pt x="156" y="182"/>
                  </a:lnTo>
                  <a:lnTo>
                    <a:pt x="156" y="178"/>
                  </a:lnTo>
                  <a:lnTo>
                    <a:pt x="154" y="178"/>
                  </a:lnTo>
                  <a:lnTo>
                    <a:pt x="151" y="175"/>
                  </a:lnTo>
                  <a:lnTo>
                    <a:pt x="148" y="173"/>
                  </a:lnTo>
                  <a:lnTo>
                    <a:pt x="144" y="173"/>
                  </a:lnTo>
                  <a:lnTo>
                    <a:pt x="139" y="175"/>
                  </a:lnTo>
                  <a:lnTo>
                    <a:pt x="133" y="174"/>
                  </a:lnTo>
                  <a:lnTo>
                    <a:pt x="130" y="173"/>
                  </a:lnTo>
                  <a:lnTo>
                    <a:pt x="126" y="173"/>
                  </a:lnTo>
                  <a:lnTo>
                    <a:pt x="119" y="177"/>
                  </a:lnTo>
                  <a:lnTo>
                    <a:pt x="117" y="179"/>
                  </a:lnTo>
                  <a:lnTo>
                    <a:pt x="113" y="179"/>
                  </a:lnTo>
                  <a:lnTo>
                    <a:pt x="110" y="177"/>
                  </a:lnTo>
                  <a:lnTo>
                    <a:pt x="106" y="177"/>
                  </a:lnTo>
                  <a:lnTo>
                    <a:pt x="103" y="179"/>
                  </a:lnTo>
                  <a:lnTo>
                    <a:pt x="100" y="179"/>
                  </a:lnTo>
                  <a:lnTo>
                    <a:pt x="96" y="181"/>
                  </a:lnTo>
                  <a:lnTo>
                    <a:pt x="93" y="181"/>
                  </a:lnTo>
                  <a:lnTo>
                    <a:pt x="88" y="179"/>
                  </a:lnTo>
                  <a:lnTo>
                    <a:pt x="85" y="177"/>
                  </a:lnTo>
                  <a:lnTo>
                    <a:pt x="85" y="173"/>
                  </a:lnTo>
                  <a:lnTo>
                    <a:pt x="83" y="172"/>
                  </a:lnTo>
                  <a:lnTo>
                    <a:pt x="80" y="172"/>
                  </a:lnTo>
                  <a:lnTo>
                    <a:pt x="78" y="173"/>
                  </a:lnTo>
                  <a:lnTo>
                    <a:pt x="77" y="175"/>
                  </a:lnTo>
                  <a:lnTo>
                    <a:pt x="73" y="176"/>
                  </a:lnTo>
                  <a:lnTo>
                    <a:pt x="68" y="177"/>
                  </a:lnTo>
                  <a:lnTo>
                    <a:pt x="66" y="173"/>
                  </a:lnTo>
                  <a:lnTo>
                    <a:pt x="63" y="172"/>
                  </a:lnTo>
                  <a:lnTo>
                    <a:pt x="59" y="170"/>
                  </a:lnTo>
                  <a:lnTo>
                    <a:pt x="56" y="171"/>
                  </a:lnTo>
                  <a:lnTo>
                    <a:pt x="53" y="173"/>
                  </a:lnTo>
                  <a:lnTo>
                    <a:pt x="50" y="177"/>
                  </a:lnTo>
                  <a:lnTo>
                    <a:pt x="50" y="179"/>
                  </a:lnTo>
                  <a:lnTo>
                    <a:pt x="46" y="183"/>
                  </a:lnTo>
                  <a:lnTo>
                    <a:pt x="41" y="183"/>
                  </a:lnTo>
                  <a:lnTo>
                    <a:pt x="37" y="180"/>
                  </a:lnTo>
                  <a:lnTo>
                    <a:pt x="37" y="179"/>
                  </a:lnTo>
                  <a:lnTo>
                    <a:pt x="29" y="173"/>
                  </a:lnTo>
                  <a:lnTo>
                    <a:pt x="29" y="167"/>
                  </a:lnTo>
                  <a:lnTo>
                    <a:pt x="31" y="165"/>
                  </a:lnTo>
                  <a:lnTo>
                    <a:pt x="28" y="162"/>
                  </a:lnTo>
                  <a:lnTo>
                    <a:pt x="23" y="162"/>
                  </a:lnTo>
                  <a:lnTo>
                    <a:pt x="20" y="158"/>
                  </a:lnTo>
                  <a:lnTo>
                    <a:pt x="18" y="154"/>
                  </a:lnTo>
                  <a:lnTo>
                    <a:pt x="15" y="153"/>
                  </a:lnTo>
                  <a:lnTo>
                    <a:pt x="13" y="152"/>
                  </a:lnTo>
                  <a:lnTo>
                    <a:pt x="13" y="146"/>
                  </a:lnTo>
                  <a:lnTo>
                    <a:pt x="15" y="144"/>
                  </a:lnTo>
                  <a:lnTo>
                    <a:pt x="15" y="142"/>
                  </a:lnTo>
                  <a:lnTo>
                    <a:pt x="11" y="137"/>
                  </a:lnTo>
                  <a:lnTo>
                    <a:pt x="3" y="133"/>
                  </a:lnTo>
                  <a:lnTo>
                    <a:pt x="4" y="128"/>
                  </a:lnTo>
                  <a:lnTo>
                    <a:pt x="6" y="127"/>
                  </a:lnTo>
                  <a:lnTo>
                    <a:pt x="9" y="124"/>
                  </a:lnTo>
                  <a:lnTo>
                    <a:pt x="10" y="111"/>
                  </a:lnTo>
                  <a:lnTo>
                    <a:pt x="8" y="109"/>
                  </a:lnTo>
                  <a:lnTo>
                    <a:pt x="2" y="109"/>
                  </a:lnTo>
                  <a:lnTo>
                    <a:pt x="1" y="110"/>
                  </a:lnTo>
                  <a:lnTo>
                    <a:pt x="0" y="109"/>
                  </a:lnTo>
                  <a:lnTo>
                    <a:pt x="0" y="104"/>
                  </a:lnTo>
                  <a:lnTo>
                    <a:pt x="3" y="103"/>
                  </a:lnTo>
                  <a:lnTo>
                    <a:pt x="2" y="100"/>
                  </a:lnTo>
                  <a:lnTo>
                    <a:pt x="0" y="98"/>
                  </a:lnTo>
                  <a:lnTo>
                    <a:pt x="0" y="96"/>
                  </a:lnTo>
                  <a:lnTo>
                    <a:pt x="3" y="96"/>
                  </a:lnTo>
                  <a:lnTo>
                    <a:pt x="6" y="90"/>
                  </a:lnTo>
                  <a:lnTo>
                    <a:pt x="12" y="88"/>
                  </a:lnTo>
                  <a:lnTo>
                    <a:pt x="20" y="87"/>
                  </a:lnTo>
                  <a:lnTo>
                    <a:pt x="25" y="85"/>
                  </a:lnTo>
                  <a:lnTo>
                    <a:pt x="29" y="85"/>
                  </a:lnTo>
                  <a:lnTo>
                    <a:pt x="29" y="88"/>
                  </a:lnTo>
                  <a:lnTo>
                    <a:pt x="31" y="91"/>
                  </a:lnTo>
                  <a:lnTo>
                    <a:pt x="36" y="91"/>
                  </a:lnTo>
                  <a:lnTo>
                    <a:pt x="40" y="85"/>
                  </a:lnTo>
                  <a:lnTo>
                    <a:pt x="47" y="85"/>
                  </a:lnTo>
                  <a:lnTo>
                    <a:pt x="50" y="83"/>
                  </a:lnTo>
                  <a:lnTo>
                    <a:pt x="53" y="82"/>
                  </a:lnTo>
                  <a:lnTo>
                    <a:pt x="59" y="85"/>
                  </a:lnTo>
                  <a:lnTo>
                    <a:pt x="61" y="83"/>
                  </a:lnTo>
                  <a:lnTo>
                    <a:pt x="69" y="83"/>
                  </a:lnTo>
                  <a:lnTo>
                    <a:pt x="76" y="79"/>
                  </a:lnTo>
                  <a:lnTo>
                    <a:pt x="76" y="76"/>
                  </a:lnTo>
                  <a:lnTo>
                    <a:pt x="79" y="74"/>
                  </a:lnTo>
                  <a:lnTo>
                    <a:pt x="82" y="67"/>
                  </a:lnTo>
                  <a:lnTo>
                    <a:pt x="84" y="66"/>
                  </a:lnTo>
                  <a:lnTo>
                    <a:pt x="88" y="61"/>
                  </a:lnTo>
                  <a:lnTo>
                    <a:pt x="88" y="53"/>
                  </a:lnTo>
                  <a:lnTo>
                    <a:pt x="87" y="52"/>
                  </a:lnTo>
                  <a:lnTo>
                    <a:pt x="88" y="42"/>
                  </a:lnTo>
                  <a:lnTo>
                    <a:pt x="86" y="41"/>
                  </a:lnTo>
                  <a:lnTo>
                    <a:pt x="86" y="39"/>
                  </a:lnTo>
                  <a:lnTo>
                    <a:pt x="96" y="39"/>
                  </a:lnTo>
                  <a:lnTo>
                    <a:pt x="107" y="41"/>
                  </a:lnTo>
                  <a:lnTo>
                    <a:pt x="109" y="43"/>
                  </a:lnTo>
                  <a:lnTo>
                    <a:pt x="111" y="43"/>
                  </a:lnTo>
                  <a:lnTo>
                    <a:pt x="113" y="41"/>
                  </a:lnTo>
                  <a:lnTo>
                    <a:pt x="111" y="40"/>
                  </a:lnTo>
                  <a:lnTo>
                    <a:pt x="111" y="35"/>
                  </a:lnTo>
                  <a:lnTo>
                    <a:pt x="117" y="29"/>
                  </a:lnTo>
                  <a:lnTo>
                    <a:pt x="117" y="26"/>
                  </a:lnTo>
                  <a:lnTo>
                    <a:pt x="122" y="20"/>
                  </a:lnTo>
                  <a:lnTo>
                    <a:pt x="123" y="18"/>
                  </a:lnTo>
                  <a:lnTo>
                    <a:pt x="126" y="1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 name="Freeform 10"/>
            <p:cNvSpPr/>
            <p:nvPr/>
          </p:nvSpPr>
          <p:spPr bwMode="auto">
            <a:xfrm>
              <a:off x="2060988" y="2509612"/>
              <a:ext cx="2035875" cy="1257451"/>
            </a:xfrm>
            <a:custGeom>
              <a:avLst/>
              <a:gdLst>
                <a:gd name="T0" fmla="*/ 1847685 w 238"/>
                <a:gd name="T1" fmla="*/ 1103477 h 147"/>
                <a:gd name="T2" fmla="*/ 1822023 w 238"/>
                <a:gd name="T3" fmla="*/ 1180464 h 147"/>
                <a:gd name="T4" fmla="*/ 1762144 w 238"/>
                <a:gd name="T5" fmla="*/ 1137694 h 147"/>
                <a:gd name="T6" fmla="*/ 1659495 w 238"/>
                <a:gd name="T7" fmla="*/ 1094923 h 147"/>
                <a:gd name="T8" fmla="*/ 1599616 w 238"/>
                <a:gd name="T9" fmla="*/ 1154802 h 147"/>
                <a:gd name="T10" fmla="*/ 1531183 w 238"/>
                <a:gd name="T11" fmla="*/ 1197572 h 147"/>
                <a:gd name="T12" fmla="*/ 1411426 w 238"/>
                <a:gd name="T13" fmla="*/ 1257451 h 147"/>
                <a:gd name="T14" fmla="*/ 1257452 w 238"/>
                <a:gd name="T15" fmla="*/ 1214681 h 147"/>
                <a:gd name="T16" fmla="*/ 1248898 w 238"/>
                <a:gd name="T17" fmla="*/ 1163356 h 147"/>
                <a:gd name="T18" fmla="*/ 1171911 w 238"/>
                <a:gd name="T19" fmla="*/ 1112032 h 147"/>
                <a:gd name="T20" fmla="*/ 1043600 w 238"/>
                <a:gd name="T21" fmla="*/ 1043599 h 147"/>
                <a:gd name="T22" fmla="*/ 975167 w 238"/>
                <a:gd name="T23" fmla="*/ 1146248 h 147"/>
                <a:gd name="T24" fmla="*/ 923842 w 238"/>
                <a:gd name="T25" fmla="*/ 1094923 h 147"/>
                <a:gd name="T26" fmla="*/ 923842 w 238"/>
                <a:gd name="T27" fmla="*/ 1043599 h 147"/>
                <a:gd name="T28" fmla="*/ 821193 w 238"/>
                <a:gd name="T29" fmla="*/ 1077815 h 147"/>
                <a:gd name="T30" fmla="*/ 658666 w 238"/>
                <a:gd name="T31" fmla="*/ 1017936 h 147"/>
                <a:gd name="T32" fmla="*/ 590233 w 238"/>
                <a:gd name="T33" fmla="*/ 923841 h 147"/>
                <a:gd name="T34" fmla="*/ 496138 w 238"/>
                <a:gd name="T35" fmla="*/ 821192 h 147"/>
                <a:gd name="T36" fmla="*/ 410597 w 238"/>
                <a:gd name="T37" fmla="*/ 786976 h 147"/>
                <a:gd name="T38" fmla="*/ 325056 w 238"/>
                <a:gd name="T39" fmla="*/ 684327 h 147"/>
                <a:gd name="T40" fmla="*/ 239515 w 238"/>
                <a:gd name="T41" fmla="*/ 667219 h 147"/>
                <a:gd name="T42" fmla="*/ 153974 w 238"/>
                <a:gd name="T43" fmla="*/ 581678 h 147"/>
                <a:gd name="T44" fmla="*/ 34216 w 238"/>
                <a:gd name="T45" fmla="*/ 487583 h 147"/>
                <a:gd name="T46" fmla="*/ 25662 w 238"/>
                <a:gd name="T47" fmla="*/ 419150 h 147"/>
                <a:gd name="T48" fmla="*/ 17108 w 238"/>
                <a:gd name="T49" fmla="*/ 299393 h 147"/>
                <a:gd name="T50" fmla="*/ 102649 w 238"/>
                <a:gd name="T51" fmla="*/ 333609 h 147"/>
                <a:gd name="T52" fmla="*/ 85541 w 238"/>
                <a:gd name="T53" fmla="*/ 179636 h 147"/>
                <a:gd name="T54" fmla="*/ 153974 w 238"/>
                <a:gd name="T55" fmla="*/ 111203 h 147"/>
                <a:gd name="T56" fmla="*/ 230961 w 238"/>
                <a:gd name="T57" fmla="*/ 59879 h 147"/>
                <a:gd name="T58" fmla="*/ 307948 w 238"/>
                <a:gd name="T59" fmla="*/ 0 h 147"/>
                <a:gd name="T60" fmla="*/ 384934 w 238"/>
                <a:gd name="T61" fmla="*/ 59879 h 147"/>
                <a:gd name="T62" fmla="*/ 487584 w 238"/>
                <a:gd name="T63" fmla="*/ 17108 h 147"/>
                <a:gd name="T64" fmla="*/ 530354 w 238"/>
                <a:gd name="T65" fmla="*/ 59879 h 147"/>
                <a:gd name="T66" fmla="*/ 624449 w 238"/>
                <a:gd name="T67" fmla="*/ 94095 h 147"/>
                <a:gd name="T68" fmla="*/ 709990 w 238"/>
                <a:gd name="T69" fmla="*/ 59879 h 147"/>
                <a:gd name="T70" fmla="*/ 812639 w 238"/>
                <a:gd name="T71" fmla="*/ 76987 h 147"/>
                <a:gd name="T72" fmla="*/ 915288 w 238"/>
                <a:gd name="T73" fmla="*/ 25662 h 147"/>
                <a:gd name="T74" fmla="*/ 1035046 w 238"/>
                <a:gd name="T75" fmla="*/ 25662 h 147"/>
                <a:gd name="T76" fmla="*/ 1120587 w 238"/>
                <a:gd name="T77" fmla="*/ 68433 h 147"/>
                <a:gd name="T78" fmla="*/ 1154803 w 238"/>
                <a:gd name="T79" fmla="*/ 119757 h 147"/>
                <a:gd name="T80" fmla="*/ 1146249 w 238"/>
                <a:gd name="T81" fmla="*/ 196744 h 147"/>
                <a:gd name="T82" fmla="*/ 1197574 w 238"/>
                <a:gd name="T83" fmla="*/ 436258 h 147"/>
                <a:gd name="T84" fmla="*/ 1317331 w 238"/>
                <a:gd name="T85" fmla="*/ 504691 h 147"/>
                <a:gd name="T86" fmla="*/ 1437088 w 238"/>
                <a:gd name="T87" fmla="*/ 564570 h 147"/>
                <a:gd name="T88" fmla="*/ 1591062 w 238"/>
                <a:gd name="T89" fmla="*/ 573124 h 147"/>
                <a:gd name="T90" fmla="*/ 1676603 w 238"/>
                <a:gd name="T91" fmla="*/ 641557 h 147"/>
                <a:gd name="T92" fmla="*/ 1727928 w 238"/>
                <a:gd name="T93" fmla="*/ 709989 h 147"/>
                <a:gd name="T94" fmla="*/ 1787806 w 238"/>
                <a:gd name="T95" fmla="*/ 718543 h 147"/>
                <a:gd name="T96" fmla="*/ 1881901 w 238"/>
                <a:gd name="T97" fmla="*/ 624448 h 147"/>
                <a:gd name="T98" fmla="*/ 1984550 w 238"/>
                <a:gd name="T99" fmla="*/ 744206 h 147"/>
                <a:gd name="T100" fmla="*/ 2027321 w 238"/>
                <a:gd name="T101" fmla="*/ 855409 h 147"/>
                <a:gd name="T102" fmla="*/ 2010213 w 238"/>
                <a:gd name="T103" fmla="*/ 975166 h 147"/>
                <a:gd name="T104" fmla="*/ 2010213 w 238"/>
                <a:gd name="T105" fmla="*/ 1060707 h 147"/>
                <a:gd name="T106" fmla="*/ 1967442 w 238"/>
                <a:gd name="T107" fmla="*/ 1086369 h 147"/>
                <a:gd name="T108" fmla="*/ 1916118 w 238"/>
                <a:gd name="T109" fmla="*/ 1154802 h 1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8"/>
                <a:gd name="T166" fmla="*/ 0 h 147"/>
                <a:gd name="T167" fmla="*/ 238 w 238"/>
                <a:gd name="T168" fmla="*/ 147 h 1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8" h="147">
                  <a:moveTo>
                    <a:pt x="224" y="135"/>
                  </a:moveTo>
                  <a:lnTo>
                    <a:pt x="219" y="129"/>
                  </a:lnTo>
                  <a:lnTo>
                    <a:pt x="216" y="129"/>
                  </a:lnTo>
                  <a:lnTo>
                    <a:pt x="213" y="133"/>
                  </a:lnTo>
                  <a:lnTo>
                    <a:pt x="213" y="136"/>
                  </a:lnTo>
                  <a:lnTo>
                    <a:pt x="213" y="138"/>
                  </a:lnTo>
                  <a:lnTo>
                    <a:pt x="210" y="138"/>
                  </a:lnTo>
                  <a:lnTo>
                    <a:pt x="206" y="136"/>
                  </a:lnTo>
                  <a:lnTo>
                    <a:pt x="206" y="133"/>
                  </a:lnTo>
                  <a:lnTo>
                    <a:pt x="198" y="131"/>
                  </a:lnTo>
                  <a:lnTo>
                    <a:pt x="197" y="128"/>
                  </a:lnTo>
                  <a:lnTo>
                    <a:pt x="194" y="128"/>
                  </a:lnTo>
                  <a:lnTo>
                    <a:pt x="189" y="133"/>
                  </a:lnTo>
                  <a:lnTo>
                    <a:pt x="189" y="135"/>
                  </a:lnTo>
                  <a:lnTo>
                    <a:pt x="187" y="135"/>
                  </a:lnTo>
                  <a:lnTo>
                    <a:pt x="185" y="135"/>
                  </a:lnTo>
                  <a:lnTo>
                    <a:pt x="183" y="135"/>
                  </a:lnTo>
                  <a:lnTo>
                    <a:pt x="179" y="140"/>
                  </a:lnTo>
                  <a:lnTo>
                    <a:pt x="175" y="140"/>
                  </a:lnTo>
                  <a:lnTo>
                    <a:pt x="171" y="145"/>
                  </a:lnTo>
                  <a:lnTo>
                    <a:pt x="165" y="147"/>
                  </a:lnTo>
                  <a:lnTo>
                    <a:pt x="150" y="147"/>
                  </a:lnTo>
                  <a:lnTo>
                    <a:pt x="147" y="145"/>
                  </a:lnTo>
                  <a:lnTo>
                    <a:pt x="147" y="142"/>
                  </a:lnTo>
                  <a:lnTo>
                    <a:pt x="149" y="139"/>
                  </a:lnTo>
                  <a:lnTo>
                    <a:pt x="149" y="137"/>
                  </a:lnTo>
                  <a:lnTo>
                    <a:pt x="146" y="136"/>
                  </a:lnTo>
                  <a:lnTo>
                    <a:pt x="144" y="134"/>
                  </a:lnTo>
                  <a:lnTo>
                    <a:pt x="144" y="131"/>
                  </a:lnTo>
                  <a:lnTo>
                    <a:pt x="137" y="130"/>
                  </a:lnTo>
                  <a:lnTo>
                    <a:pt x="135" y="126"/>
                  </a:lnTo>
                  <a:lnTo>
                    <a:pt x="127" y="122"/>
                  </a:lnTo>
                  <a:lnTo>
                    <a:pt x="122" y="122"/>
                  </a:lnTo>
                  <a:lnTo>
                    <a:pt x="119" y="125"/>
                  </a:lnTo>
                  <a:lnTo>
                    <a:pt x="115" y="128"/>
                  </a:lnTo>
                  <a:lnTo>
                    <a:pt x="114" y="134"/>
                  </a:lnTo>
                  <a:lnTo>
                    <a:pt x="111" y="135"/>
                  </a:lnTo>
                  <a:lnTo>
                    <a:pt x="109" y="132"/>
                  </a:lnTo>
                  <a:lnTo>
                    <a:pt x="108" y="128"/>
                  </a:lnTo>
                  <a:lnTo>
                    <a:pt x="110" y="125"/>
                  </a:lnTo>
                  <a:lnTo>
                    <a:pt x="110" y="123"/>
                  </a:lnTo>
                  <a:lnTo>
                    <a:pt x="108" y="122"/>
                  </a:lnTo>
                  <a:lnTo>
                    <a:pt x="104" y="123"/>
                  </a:lnTo>
                  <a:lnTo>
                    <a:pt x="99" y="124"/>
                  </a:lnTo>
                  <a:lnTo>
                    <a:pt x="96" y="126"/>
                  </a:lnTo>
                  <a:lnTo>
                    <a:pt x="94" y="126"/>
                  </a:lnTo>
                  <a:lnTo>
                    <a:pt x="87" y="119"/>
                  </a:lnTo>
                  <a:lnTo>
                    <a:pt x="77" y="119"/>
                  </a:lnTo>
                  <a:lnTo>
                    <a:pt x="74" y="112"/>
                  </a:lnTo>
                  <a:lnTo>
                    <a:pt x="72" y="112"/>
                  </a:lnTo>
                  <a:lnTo>
                    <a:pt x="69" y="108"/>
                  </a:lnTo>
                  <a:lnTo>
                    <a:pt x="63" y="107"/>
                  </a:lnTo>
                  <a:lnTo>
                    <a:pt x="59" y="101"/>
                  </a:lnTo>
                  <a:lnTo>
                    <a:pt x="58" y="96"/>
                  </a:lnTo>
                  <a:lnTo>
                    <a:pt x="57" y="95"/>
                  </a:lnTo>
                  <a:lnTo>
                    <a:pt x="51" y="95"/>
                  </a:lnTo>
                  <a:lnTo>
                    <a:pt x="48" y="92"/>
                  </a:lnTo>
                  <a:lnTo>
                    <a:pt x="48" y="89"/>
                  </a:lnTo>
                  <a:lnTo>
                    <a:pt x="43" y="86"/>
                  </a:lnTo>
                  <a:lnTo>
                    <a:pt x="38" y="80"/>
                  </a:lnTo>
                  <a:lnTo>
                    <a:pt x="35" y="76"/>
                  </a:lnTo>
                  <a:lnTo>
                    <a:pt x="32" y="76"/>
                  </a:lnTo>
                  <a:lnTo>
                    <a:pt x="28" y="78"/>
                  </a:lnTo>
                  <a:lnTo>
                    <a:pt x="22" y="79"/>
                  </a:lnTo>
                  <a:lnTo>
                    <a:pt x="18" y="73"/>
                  </a:lnTo>
                  <a:lnTo>
                    <a:pt x="18" y="68"/>
                  </a:lnTo>
                  <a:lnTo>
                    <a:pt x="15" y="64"/>
                  </a:lnTo>
                  <a:lnTo>
                    <a:pt x="10" y="59"/>
                  </a:lnTo>
                  <a:lnTo>
                    <a:pt x="4" y="57"/>
                  </a:lnTo>
                  <a:lnTo>
                    <a:pt x="1" y="55"/>
                  </a:lnTo>
                  <a:lnTo>
                    <a:pt x="0" y="53"/>
                  </a:lnTo>
                  <a:lnTo>
                    <a:pt x="3" y="49"/>
                  </a:lnTo>
                  <a:lnTo>
                    <a:pt x="3" y="39"/>
                  </a:lnTo>
                  <a:lnTo>
                    <a:pt x="2" y="37"/>
                  </a:lnTo>
                  <a:lnTo>
                    <a:pt x="2" y="35"/>
                  </a:lnTo>
                  <a:lnTo>
                    <a:pt x="6" y="34"/>
                  </a:lnTo>
                  <a:lnTo>
                    <a:pt x="10" y="40"/>
                  </a:lnTo>
                  <a:lnTo>
                    <a:pt x="12" y="39"/>
                  </a:lnTo>
                  <a:lnTo>
                    <a:pt x="13" y="36"/>
                  </a:lnTo>
                  <a:lnTo>
                    <a:pt x="13" y="28"/>
                  </a:lnTo>
                  <a:lnTo>
                    <a:pt x="10" y="21"/>
                  </a:lnTo>
                  <a:lnTo>
                    <a:pt x="9" y="16"/>
                  </a:lnTo>
                  <a:lnTo>
                    <a:pt x="14" y="10"/>
                  </a:lnTo>
                  <a:lnTo>
                    <a:pt x="18" y="13"/>
                  </a:lnTo>
                  <a:lnTo>
                    <a:pt x="23" y="13"/>
                  </a:lnTo>
                  <a:lnTo>
                    <a:pt x="27" y="9"/>
                  </a:lnTo>
                  <a:lnTo>
                    <a:pt x="27" y="7"/>
                  </a:lnTo>
                  <a:lnTo>
                    <a:pt x="30" y="3"/>
                  </a:lnTo>
                  <a:lnTo>
                    <a:pt x="33" y="1"/>
                  </a:lnTo>
                  <a:lnTo>
                    <a:pt x="36" y="0"/>
                  </a:lnTo>
                  <a:lnTo>
                    <a:pt x="40" y="2"/>
                  </a:lnTo>
                  <a:lnTo>
                    <a:pt x="43" y="3"/>
                  </a:lnTo>
                  <a:lnTo>
                    <a:pt x="45" y="7"/>
                  </a:lnTo>
                  <a:lnTo>
                    <a:pt x="54" y="5"/>
                  </a:lnTo>
                  <a:lnTo>
                    <a:pt x="55" y="3"/>
                  </a:lnTo>
                  <a:lnTo>
                    <a:pt x="57" y="2"/>
                  </a:lnTo>
                  <a:lnTo>
                    <a:pt x="60" y="2"/>
                  </a:lnTo>
                  <a:lnTo>
                    <a:pt x="62" y="3"/>
                  </a:lnTo>
                  <a:lnTo>
                    <a:pt x="62" y="7"/>
                  </a:lnTo>
                  <a:lnTo>
                    <a:pt x="66" y="9"/>
                  </a:lnTo>
                  <a:lnTo>
                    <a:pt x="70" y="11"/>
                  </a:lnTo>
                  <a:lnTo>
                    <a:pt x="73" y="11"/>
                  </a:lnTo>
                  <a:lnTo>
                    <a:pt x="77" y="9"/>
                  </a:lnTo>
                  <a:lnTo>
                    <a:pt x="80" y="9"/>
                  </a:lnTo>
                  <a:lnTo>
                    <a:pt x="83" y="7"/>
                  </a:lnTo>
                  <a:lnTo>
                    <a:pt x="87" y="7"/>
                  </a:lnTo>
                  <a:lnTo>
                    <a:pt x="90" y="9"/>
                  </a:lnTo>
                  <a:lnTo>
                    <a:pt x="95" y="9"/>
                  </a:lnTo>
                  <a:lnTo>
                    <a:pt x="97" y="7"/>
                  </a:lnTo>
                  <a:lnTo>
                    <a:pt x="103" y="3"/>
                  </a:lnTo>
                  <a:lnTo>
                    <a:pt x="107" y="3"/>
                  </a:lnTo>
                  <a:lnTo>
                    <a:pt x="110" y="4"/>
                  </a:lnTo>
                  <a:lnTo>
                    <a:pt x="116" y="5"/>
                  </a:lnTo>
                  <a:lnTo>
                    <a:pt x="121" y="3"/>
                  </a:lnTo>
                  <a:lnTo>
                    <a:pt x="125" y="3"/>
                  </a:lnTo>
                  <a:lnTo>
                    <a:pt x="128" y="5"/>
                  </a:lnTo>
                  <a:lnTo>
                    <a:pt x="131" y="8"/>
                  </a:lnTo>
                  <a:lnTo>
                    <a:pt x="133" y="8"/>
                  </a:lnTo>
                  <a:lnTo>
                    <a:pt x="133" y="12"/>
                  </a:lnTo>
                  <a:lnTo>
                    <a:pt x="135" y="14"/>
                  </a:lnTo>
                  <a:lnTo>
                    <a:pt x="136" y="16"/>
                  </a:lnTo>
                  <a:lnTo>
                    <a:pt x="136" y="19"/>
                  </a:lnTo>
                  <a:lnTo>
                    <a:pt x="134" y="23"/>
                  </a:lnTo>
                  <a:lnTo>
                    <a:pt x="134" y="38"/>
                  </a:lnTo>
                  <a:lnTo>
                    <a:pt x="136" y="45"/>
                  </a:lnTo>
                  <a:lnTo>
                    <a:pt x="140" y="51"/>
                  </a:lnTo>
                  <a:lnTo>
                    <a:pt x="147" y="55"/>
                  </a:lnTo>
                  <a:lnTo>
                    <a:pt x="151" y="55"/>
                  </a:lnTo>
                  <a:lnTo>
                    <a:pt x="154" y="59"/>
                  </a:lnTo>
                  <a:lnTo>
                    <a:pt x="160" y="62"/>
                  </a:lnTo>
                  <a:lnTo>
                    <a:pt x="164" y="62"/>
                  </a:lnTo>
                  <a:lnTo>
                    <a:pt x="168" y="66"/>
                  </a:lnTo>
                  <a:lnTo>
                    <a:pt x="172" y="67"/>
                  </a:lnTo>
                  <a:lnTo>
                    <a:pt x="177" y="67"/>
                  </a:lnTo>
                  <a:lnTo>
                    <a:pt x="186" y="67"/>
                  </a:lnTo>
                  <a:lnTo>
                    <a:pt x="190" y="69"/>
                  </a:lnTo>
                  <a:lnTo>
                    <a:pt x="192" y="70"/>
                  </a:lnTo>
                  <a:lnTo>
                    <a:pt x="196" y="75"/>
                  </a:lnTo>
                  <a:lnTo>
                    <a:pt x="197" y="79"/>
                  </a:lnTo>
                  <a:lnTo>
                    <a:pt x="200" y="83"/>
                  </a:lnTo>
                  <a:lnTo>
                    <a:pt x="202" y="83"/>
                  </a:lnTo>
                  <a:lnTo>
                    <a:pt x="203" y="81"/>
                  </a:lnTo>
                  <a:lnTo>
                    <a:pt x="206" y="81"/>
                  </a:lnTo>
                  <a:lnTo>
                    <a:pt x="209" y="84"/>
                  </a:lnTo>
                  <a:lnTo>
                    <a:pt x="212" y="83"/>
                  </a:lnTo>
                  <a:lnTo>
                    <a:pt x="215" y="80"/>
                  </a:lnTo>
                  <a:lnTo>
                    <a:pt x="220" y="73"/>
                  </a:lnTo>
                  <a:lnTo>
                    <a:pt x="224" y="76"/>
                  </a:lnTo>
                  <a:lnTo>
                    <a:pt x="229" y="86"/>
                  </a:lnTo>
                  <a:lnTo>
                    <a:pt x="232" y="87"/>
                  </a:lnTo>
                  <a:lnTo>
                    <a:pt x="233" y="91"/>
                  </a:lnTo>
                  <a:lnTo>
                    <a:pt x="235" y="97"/>
                  </a:lnTo>
                  <a:lnTo>
                    <a:pt x="237" y="100"/>
                  </a:lnTo>
                  <a:lnTo>
                    <a:pt x="238" y="105"/>
                  </a:lnTo>
                  <a:lnTo>
                    <a:pt x="235" y="108"/>
                  </a:lnTo>
                  <a:lnTo>
                    <a:pt x="235" y="114"/>
                  </a:lnTo>
                  <a:lnTo>
                    <a:pt x="237" y="117"/>
                  </a:lnTo>
                  <a:lnTo>
                    <a:pt x="236" y="123"/>
                  </a:lnTo>
                  <a:lnTo>
                    <a:pt x="235" y="124"/>
                  </a:lnTo>
                  <a:lnTo>
                    <a:pt x="232" y="122"/>
                  </a:lnTo>
                  <a:lnTo>
                    <a:pt x="228" y="123"/>
                  </a:lnTo>
                  <a:lnTo>
                    <a:pt x="230" y="127"/>
                  </a:lnTo>
                  <a:lnTo>
                    <a:pt x="230" y="133"/>
                  </a:lnTo>
                  <a:lnTo>
                    <a:pt x="228" y="135"/>
                  </a:lnTo>
                  <a:lnTo>
                    <a:pt x="224" y="135"/>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9" name="Freeform 11"/>
            <p:cNvSpPr/>
            <p:nvPr/>
          </p:nvSpPr>
          <p:spPr bwMode="auto">
            <a:xfrm>
              <a:off x="4019876" y="619158"/>
              <a:ext cx="2266835" cy="1941779"/>
            </a:xfrm>
            <a:custGeom>
              <a:avLst/>
              <a:gdLst>
                <a:gd name="T0" fmla="*/ 436259 w 265"/>
                <a:gd name="T1" fmla="*/ 1394317 h 227"/>
                <a:gd name="T2" fmla="*/ 650111 w 265"/>
                <a:gd name="T3" fmla="*/ 1462750 h 227"/>
                <a:gd name="T4" fmla="*/ 872517 w 265"/>
                <a:gd name="T5" fmla="*/ 1342993 h 227"/>
                <a:gd name="T6" fmla="*/ 1163357 w 265"/>
                <a:gd name="T7" fmla="*/ 1257452 h 227"/>
                <a:gd name="T8" fmla="*/ 1231790 w 265"/>
                <a:gd name="T9" fmla="*/ 1129140 h 227"/>
                <a:gd name="T10" fmla="*/ 1325885 w 265"/>
                <a:gd name="T11" fmla="*/ 1043599 h 227"/>
                <a:gd name="T12" fmla="*/ 1591061 w 265"/>
                <a:gd name="T13" fmla="*/ 906734 h 227"/>
                <a:gd name="T14" fmla="*/ 1873346 w 265"/>
                <a:gd name="T15" fmla="*/ 769868 h 227"/>
                <a:gd name="T16" fmla="*/ 1727927 w 265"/>
                <a:gd name="T17" fmla="*/ 615895 h 227"/>
                <a:gd name="T18" fmla="*/ 1616724 w 265"/>
                <a:gd name="T19" fmla="*/ 658665 h 227"/>
                <a:gd name="T20" fmla="*/ 1488412 w 265"/>
                <a:gd name="T21" fmla="*/ 641557 h 227"/>
                <a:gd name="T22" fmla="*/ 1556845 w 265"/>
                <a:gd name="T23" fmla="*/ 436259 h 227"/>
                <a:gd name="T24" fmla="*/ 1796360 w 265"/>
                <a:gd name="T25" fmla="*/ 213852 h 227"/>
                <a:gd name="T26" fmla="*/ 1762143 w 265"/>
                <a:gd name="T27" fmla="*/ 76987 h 227"/>
                <a:gd name="T28" fmla="*/ 1890455 w 265"/>
                <a:gd name="T29" fmla="*/ 17108 h 227"/>
                <a:gd name="T30" fmla="*/ 1916117 w 265"/>
                <a:gd name="T31" fmla="*/ 111203 h 227"/>
                <a:gd name="T32" fmla="*/ 1984549 w 265"/>
                <a:gd name="T33" fmla="*/ 136866 h 227"/>
                <a:gd name="T34" fmla="*/ 2164185 w 265"/>
                <a:gd name="T35" fmla="*/ 119757 h 227"/>
                <a:gd name="T36" fmla="*/ 2206956 w 265"/>
                <a:gd name="T37" fmla="*/ 307947 h 227"/>
                <a:gd name="T38" fmla="*/ 2215510 w 265"/>
                <a:gd name="T39" fmla="*/ 453367 h 227"/>
                <a:gd name="T40" fmla="*/ 2198402 w 265"/>
                <a:gd name="T41" fmla="*/ 479029 h 227"/>
                <a:gd name="T42" fmla="*/ 2129969 w 265"/>
                <a:gd name="T43" fmla="*/ 564570 h 227"/>
                <a:gd name="T44" fmla="*/ 2129969 w 265"/>
                <a:gd name="T45" fmla="*/ 718544 h 227"/>
                <a:gd name="T46" fmla="*/ 2198402 w 265"/>
                <a:gd name="T47" fmla="*/ 718544 h 227"/>
                <a:gd name="T48" fmla="*/ 2181294 w 265"/>
                <a:gd name="T49" fmla="*/ 786977 h 227"/>
                <a:gd name="T50" fmla="*/ 2052982 w 265"/>
                <a:gd name="T51" fmla="*/ 804085 h 227"/>
                <a:gd name="T52" fmla="*/ 2095753 w 265"/>
                <a:gd name="T53" fmla="*/ 949504 h 227"/>
                <a:gd name="T54" fmla="*/ 2189848 w 265"/>
                <a:gd name="T55" fmla="*/ 966612 h 227"/>
                <a:gd name="T56" fmla="*/ 2266835 w 265"/>
                <a:gd name="T57" fmla="*/ 1154803 h 227"/>
                <a:gd name="T58" fmla="*/ 2147077 w 265"/>
                <a:gd name="T59" fmla="*/ 1206127 h 227"/>
                <a:gd name="T60" fmla="*/ 1958887 w 265"/>
                <a:gd name="T61" fmla="*/ 1274560 h 227"/>
                <a:gd name="T62" fmla="*/ 1950333 w 265"/>
                <a:gd name="T63" fmla="*/ 1402871 h 227"/>
                <a:gd name="T64" fmla="*/ 1804914 w 265"/>
                <a:gd name="T65" fmla="*/ 1266006 h 227"/>
                <a:gd name="T66" fmla="*/ 1659494 w 265"/>
                <a:gd name="T67" fmla="*/ 1360101 h 227"/>
                <a:gd name="T68" fmla="*/ 1539737 w 265"/>
                <a:gd name="T69" fmla="*/ 1402871 h 227"/>
                <a:gd name="T70" fmla="*/ 1505520 w 265"/>
                <a:gd name="T71" fmla="*/ 1334439 h 227"/>
                <a:gd name="T72" fmla="*/ 1454196 w 265"/>
                <a:gd name="T73" fmla="*/ 1488412 h 227"/>
                <a:gd name="T74" fmla="*/ 1317330 w 265"/>
                <a:gd name="T75" fmla="*/ 1599615 h 227"/>
                <a:gd name="T76" fmla="*/ 1189019 w 265"/>
                <a:gd name="T77" fmla="*/ 1676602 h 227"/>
                <a:gd name="T78" fmla="*/ 1129140 w 265"/>
                <a:gd name="T79" fmla="*/ 1719373 h 227"/>
                <a:gd name="T80" fmla="*/ 1035045 w 265"/>
                <a:gd name="T81" fmla="*/ 1907563 h 227"/>
                <a:gd name="T82" fmla="*/ 821193 w 265"/>
                <a:gd name="T83" fmla="*/ 1847684 h 227"/>
                <a:gd name="T84" fmla="*/ 812639 w 265"/>
                <a:gd name="T85" fmla="*/ 1710819 h 227"/>
                <a:gd name="T86" fmla="*/ 744206 w 265"/>
                <a:gd name="T87" fmla="*/ 1822022 h 227"/>
                <a:gd name="T88" fmla="*/ 641557 w 265"/>
                <a:gd name="T89" fmla="*/ 1907563 h 227"/>
                <a:gd name="T90" fmla="*/ 521800 w 265"/>
                <a:gd name="T91" fmla="*/ 1813468 h 227"/>
                <a:gd name="T92" fmla="*/ 547462 w 265"/>
                <a:gd name="T93" fmla="*/ 1702264 h 227"/>
                <a:gd name="T94" fmla="*/ 384934 w 265"/>
                <a:gd name="T95" fmla="*/ 1736481 h 227"/>
                <a:gd name="T96" fmla="*/ 325056 w 265"/>
                <a:gd name="T97" fmla="*/ 1779251 h 227"/>
                <a:gd name="T98" fmla="*/ 188190 w 265"/>
                <a:gd name="T99" fmla="*/ 1650940 h 227"/>
                <a:gd name="T100" fmla="*/ 239515 w 265"/>
                <a:gd name="T101" fmla="*/ 1539737 h 227"/>
                <a:gd name="T102" fmla="*/ 76987 w 265"/>
                <a:gd name="T103" fmla="*/ 1556845 h 227"/>
                <a:gd name="T104" fmla="*/ 34216 w 265"/>
                <a:gd name="T105" fmla="*/ 1368655 h 2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5"/>
                <a:gd name="T160" fmla="*/ 0 h 227"/>
                <a:gd name="T161" fmla="*/ 265 w 265"/>
                <a:gd name="T162" fmla="*/ 227 h 2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5" h="227">
                  <a:moveTo>
                    <a:pt x="2" y="150"/>
                  </a:moveTo>
                  <a:lnTo>
                    <a:pt x="12" y="153"/>
                  </a:lnTo>
                  <a:lnTo>
                    <a:pt x="35" y="154"/>
                  </a:lnTo>
                  <a:lnTo>
                    <a:pt x="42" y="155"/>
                  </a:lnTo>
                  <a:lnTo>
                    <a:pt x="51" y="163"/>
                  </a:lnTo>
                  <a:lnTo>
                    <a:pt x="58" y="163"/>
                  </a:lnTo>
                  <a:lnTo>
                    <a:pt x="63" y="166"/>
                  </a:lnTo>
                  <a:lnTo>
                    <a:pt x="69" y="167"/>
                  </a:lnTo>
                  <a:lnTo>
                    <a:pt x="74" y="171"/>
                  </a:lnTo>
                  <a:lnTo>
                    <a:pt x="76" y="171"/>
                  </a:lnTo>
                  <a:lnTo>
                    <a:pt x="79" y="168"/>
                  </a:lnTo>
                  <a:lnTo>
                    <a:pt x="83" y="167"/>
                  </a:lnTo>
                  <a:lnTo>
                    <a:pt x="86" y="164"/>
                  </a:lnTo>
                  <a:lnTo>
                    <a:pt x="91" y="164"/>
                  </a:lnTo>
                  <a:lnTo>
                    <a:pt x="102" y="157"/>
                  </a:lnTo>
                  <a:lnTo>
                    <a:pt x="110" y="156"/>
                  </a:lnTo>
                  <a:lnTo>
                    <a:pt x="113" y="158"/>
                  </a:lnTo>
                  <a:lnTo>
                    <a:pt x="122" y="159"/>
                  </a:lnTo>
                  <a:lnTo>
                    <a:pt x="130" y="154"/>
                  </a:lnTo>
                  <a:lnTo>
                    <a:pt x="136" y="147"/>
                  </a:lnTo>
                  <a:lnTo>
                    <a:pt x="139" y="145"/>
                  </a:lnTo>
                  <a:lnTo>
                    <a:pt x="143" y="141"/>
                  </a:lnTo>
                  <a:lnTo>
                    <a:pt x="147" y="138"/>
                  </a:lnTo>
                  <a:lnTo>
                    <a:pt x="148" y="135"/>
                  </a:lnTo>
                  <a:lnTo>
                    <a:pt x="144" y="132"/>
                  </a:lnTo>
                  <a:lnTo>
                    <a:pt x="143" y="128"/>
                  </a:lnTo>
                  <a:lnTo>
                    <a:pt x="143" y="123"/>
                  </a:lnTo>
                  <a:lnTo>
                    <a:pt x="147" y="118"/>
                  </a:lnTo>
                  <a:lnTo>
                    <a:pt x="150" y="118"/>
                  </a:lnTo>
                  <a:lnTo>
                    <a:pt x="155" y="122"/>
                  </a:lnTo>
                  <a:lnTo>
                    <a:pt x="162" y="122"/>
                  </a:lnTo>
                  <a:lnTo>
                    <a:pt x="171" y="112"/>
                  </a:lnTo>
                  <a:lnTo>
                    <a:pt x="178" y="111"/>
                  </a:lnTo>
                  <a:lnTo>
                    <a:pt x="181" y="110"/>
                  </a:lnTo>
                  <a:lnTo>
                    <a:pt x="186" y="106"/>
                  </a:lnTo>
                  <a:lnTo>
                    <a:pt x="187" y="99"/>
                  </a:lnTo>
                  <a:lnTo>
                    <a:pt x="195" y="96"/>
                  </a:lnTo>
                  <a:lnTo>
                    <a:pt x="203" y="90"/>
                  </a:lnTo>
                  <a:lnTo>
                    <a:pt x="214" y="91"/>
                  </a:lnTo>
                  <a:lnTo>
                    <a:pt x="219" y="90"/>
                  </a:lnTo>
                  <a:lnTo>
                    <a:pt x="219" y="86"/>
                  </a:lnTo>
                  <a:lnTo>
                    <a:pt x="217" y="82"/>
                  </a:lnTo>
                  <a:lnTo>
                    <a:pt x="209" y="77"/>
                  </a:lnTo>
                  <a:lnTo>
                    <a:pt x="206" y="73"/>
                  </a:lnTo>
                  <a:lnTo>
                    <a:pt x="202" y="72"/>
                  </a:lnTo>
                  <a:lnTo>
                    <a:pt x="200" y="74"/>
                  </a:lnTo>
                  <a:lnTo>
                    <a:pt x="197" y="74"/>
                  </a:lnTo>
                  <a:lnTo>
                    <a:pt x="196" y="79"/>
                  </a:lnTo>
                  <a:lnTo>
                    <a:pt x="192" y="79"/>
                  </a:lnTo>
                  <a:lnTo>
                    <a:pt x="189" y="77"/>
                  </a:lnTo>
                  <a:lnTo>
                    <a:pt x="185" y="77"/>
                  </a:lnTo>
                  <a:lnTo>
                    <a:pt x="180" y="80"/>
                  </a:lnTo>
                  <a:lnTo>
                    <a:pt x="177" y="80"/>
                  </a:lnTo>
                  <a:lnTo>
                    <a:pt x="176" y="78"/>
                  </a:lnTo>
                  <a:lnTo>
                    <a:pt x="174" y="75"/>
                  </a:lnTo>
                  <a:lnTo>
                    <a:pt x="178" y="71"/>
                  </a:lnTo>
                  <a:lnTo>
                    <a:pt x="178" y="65"/>
                  </a:lnTo>
                  <a:lnTo>
                    <a:pt x="180" y="60"/>
                  </a:lnTo>
                  <a:lnTo>
                    <a:pt x="180" y="55"/>
                  </a:lnTo>
                  <a:lnTo>
                    <a:pt x="182" y="51"/>
                  </a:lnTo>
                  <a:lnTo>
                    <a:pt x="195" y="52"/>
                  </a:lnTo>
                  <a:lnTo>
                    <a:pt x="204" y="44"/>
                  </a:lnTo>
                  <a:lnTo>
                    <a:pt x="205" y="35"/>
                  </a:lnTo>
                  <a:lnTo>
                    <a:pt x="205" y="31"/>
                  </a:lnTo>
                  <a:lnTo>
                    <a:pt x="210" y="25"/>
                  </a:lnTo>
                  <a:lnTo>
                    <a:pt x="210" y="22"/>
                  </a:lnTo>
                  <a:lnTo>
                    <a:pt x="211" y="20"/>
                  </a:lnTo>
                  <a:lnTo>
                    <a:pt x="212" y="14"/>
                  </a:lnTo>
                  <a:lnTo>
                    <a:pt x="208" y="11"/>
                  </a:lnTo>
                  <a:lnTo>
                    <a:pt x="206" y="9"/>
                  </a:lnTo>
                  <a:lnTo>
                    <a:pt x="206" y="6"/>
                  </a:lnTo>
                  <a:lnTo>
                    <a:pt x="208" y="3"/>
                  </a:lnTo>
                  <a:lnTo>
                    <a:pt x="212" y="2"/>
                  </a:lnTo>
                  <a:lnTo>
                    <a:pt x="218" y="0"/>
                  </a:lnTo>
                  <a:lnTo>
                    <a:pt x="221" y="2"/>
                  </a:lnTo>
                  <a:lnTo>
                    <a:pt x="220" y="6"/>
                  </a:lnTo>
                  <a:lnTo>
                    <a:pt x="218" y="8"/>
                  </a:lnTo>
                  <a:lnTo>
                    <a:pt x="218" y="10"/>
                  </a:lnTo>
                  <a:lnTo>
                    <a:pt x="222" y="13"/>
                  </a:lnTo>
                  <a:lnTo>
                    <a:pt x="224" y="13"/>
                  </a:lnTo>
                  <a:lnTo>
                    <a:pt x="224" y="9"/>
                  </a:lnTo>
                  <a:lnTo>
                    <a:pt x="227" y="9"/>
                  </a:lnTo>
                  <a:lnTo>
                    <a:pt x="230" y="10"/>
                  </a:lnTo>
                  <a:lnTo>
                    <a:pt x="232" y="13"/>
                  </a:lnTo>
                  <a:lnTo>
                    <a:pt x="232" y="16"/>
                  </a:lnTo>
                  <a:lnTo>
                    <a:pt x="234" y="20"/>
                  </a:lnTo>
                  <a:lnTo>
                    <a:pt x="236" y="22"/>
                  </a:lnTo>
                  <a:lnTo>
                    <a:pt x="247" y="20"/>
                  </a:lnTo>
                  <a:lnTo>
                    <a:pt x="250" y="16"/>
                  </a:lnTo>
                  <a:lnTo>
                    <a:pt x="253" y="14"/>
                  </a:lnTo>
                  <a:lnTo>
                    <a:pt x="256" y="14"/>
                  </a:lnTo>
                  <a:lnTo>
                    <a:pt x="259" y="18"/>
                  </a:lnTo>
                  <a:lnTo>
                    <a:pt x="261" y="23"/>
                  </a:lnTo>
                  <a:lnTo>
                    <a:pt x="261" y="27"/>
                  </a:lnTo>
                  <a:lnTo>
                    <a:pt x="258" y="36"/>
                  </a:lnTo>
                  <a:lnTo>
                    <a:pt x="258" y="40"/>
                  </a:lnTo>
                  <a:lnTo>
                    <a:pt x="261" y="44"/>
                  </a:lnTo>
                  <a:lnTo>
                    <a:pt x="261" y="46"/>
                  </a:lnTo>
                  <a:lnTo>
                    <a:pt x="259" y="50"/>
                  </a:lnTo>
                  <a:lnTo>
                    <a:pt x="259" y="53"/>
                  </a:lnTo>
                  <a:lnTo>
                    <a:pt x="262" y="55"/>
                  </a:lnTo>
                  <a:lnTo>
                    <a:pt x="262" y="63"/>
                  </a:lnTo>
                  <a:lnTo>
                    <a:pt x="258" y="63"/>
                  </a:lnTo>
                  <a:lnTo>
                    <a:pt x="257" y="61"/>
                  </a:lnTo>
                  <a:lnTo>
                    <a:pt x="257" y="56"/>
                  </a:lnTo>
                  <a:lnTo>
                    <a:pt x="254" y="56"/>
                  </a:lnTo>
                  <a:lnTo>
                    <a:pt x="254" y="57"/>
                  </a:lnTo>
                  <a:lnTo>
                    <a:pt x="254" y="60"/>
                  </a:lnTo>
                  <a:lnTo>
                    <a:pt x="251" y="63"/>
                  </a:lnTo>
                  <a:lnTo>
                    <a:pt x="249" y="66"/>
                  </a:lnTo>
                  <a:lnTo>
                    <a:pt x="249" y="69"/>
                  </a:lnTo>
                  <a:lnTo>
                    <a:pt x="244" y="74"/>
                  </a:lnTo>
                  <a:lnTo>
                    <a:pt x="244" y="78"/>
                  </a:lnTo>
                  <a:lnTo>
                    <a:pt x="246" y="81"/>
                  </a:lnTo>
                  <a:lnTo>
                    <a:pt x="249" y="84"/>
                  </a:lnTo>
                  <a:lnTo>
                    <a:pt x="252" y="84"/>
                  </a:lnTo>
                  <a:lnTo>
                    <a:pt x="252" y="82"/>
                  </a:lnTo>
                  <a:lnTo>
                    <a:pt x="254" y="81"/>
                  </a:lnTo>
                  <a:lnTo>
                    <a:pt x="255" y="81"/>
                  </a:lnTo>
                  <a:lnTo>
                    <a:pt x="257" y="84"/>
                  </a:lnTo>
                  <a:lnTo>
                    <a:pt x="257" y="86"/>
                  </a:lnTo>
                  <a:lnTo>
                    <a:pt x="254" y="86"/>
                  </a:lnTo>
                  <a:lnTo>
                    <a:pt x="252" y="88"/>
                  </a:lnTo>
                  <a:lnTo>
                    <a:pt x="252" y="90"/>
                  </a:lnTo>
                  <a:lnTo>
                    <a:pt x="255" y="92"/>
                  </a:lnTo>
                  <a:lnTo>
                    <a:pt x="248" y="98"/>
                  </a:lnTo>
                  <a:lnTo>
                    <a:pt x="247" y="98"/>
                  </a:lnTo>
                  <a:lnTo>
                    <a:pt x="244" y="96"/>
                  </a:lnTo>
                  <a:lnTo>
                    <a:pt x="242" y="94"/>
                  </a:lnTo>
                  <a:lnTo>
                    <a:pt x="240" y="94"/>
                  </a:lnTo>
                  <a:lnTo>
                    <a:pt x="238" y="96"/>
                  </a:lnTo>
                  <a:lnTo>
                    <a:pt x="238" y="100"/>
                  </a:lnTo>
                  <a:lnTo>
                    <a:pt x="240" y="100"/>
                  </a:lnTo>
                  <a:lnTo>
                    <a:pt x="245" y="105"/>
                  </a:lnTo>
                  <a:lnTo>
                    <a:pt x="245" y="111"/>
                  </a:lnTo>
                  <a:lnTo>
                    <a:pt x="247" y="113"/>
                  </a:lnTo>
                  <a:lnTo>
                    <a:pt x="249" y="119"/>
                  </a:lnTo>
                  <a:lnTo>
                    <a:pt x="252" y="119"/>
                  </a:lnTo>
                  <a:lnTo>
                    <a:pt x="252" y="118"/>
                  </a:lnTo>
                  <a:lnTo>
                    <a:pt x="256" y="113"/>
                  </a:lnTo>
                  <a:lnTo>
                    <a:pt x="257" y="113"/>
                  </a:lnTo>
                  <a:lnTo>
                    <a:pt x="261" y="121"/>
                  </a:lnTo>
                  <a:lnTo>
                    <a:pt x="261" y="124"/>
                  </a:lnTo>
                  <a:lnTo>
                    <a:pt x="265" y="128"/>
                  </a:lnTo>
                  <a:lnTo>
                    <a:pt x="265" y="135"/>
                  </a:lnTo>
                  <a:lnTo>
                    <a:pt x="264" y="137"/>
                  </a:lnTo>
                  <a:lnTo>
                    <a:pt x="262" y="137"/>
                  </a:lnTo>
                  <a:lnTo>
                    <a:pt x="261" y="136"/>
                  </a:lnTo>
                  <a:lnTo>
                    <a:pt x="255" y="136"/>
                  </a:lnTo>
                  <a:lnTo>
                    <a:pt x="251" y="141"/>
                  </a:lnTo>
                  <a:lnTo>
                    <a:pt x="236" y="155"/>
                  </a:lnTo>
                  <a:lnTo>
                    <a:pt x="233" y="155"/>
                  </a:lnTo>
                  <a:lnTo>
                    <a:pt x="230" y="152"/>
                  </a:lnTo>
                  <a:lnTo>
                    <a:pt x="230" y="150"/>
                  </a:lnTo>
                  <a:lnTo>
                    <a:pt x="229" y="149"/>
                  </a:lnTo>
                  <a:lnTo>
                    <a:pt x="227" y="149"/>
                  </a:lnTo>
                  <a:lnTo>
                    <a:pt x="225" y="151"/>
                  </a:lnTo>
                  <a:lnTo>
                    <a:pt x="225" y="154"/>
                  </a:lnTo>
                  <a:lnTo>
                    <a:pt x="228" y="158"/>
                  </a:lnTo>
                  <a:lnTo>
                    <a:pt x="228" y="164"/>
                  </a:lnTo>
                  <a:lnTo>
                    <a:pt x="218" y="164"/>
                  </a:lnTo>
                  <a:lnTo>
                    <a:pt x="217" y="163"/>
                  </a:lnTo>
                  <a:lnTo>
                    <a:pt x="217" y="161"/>
                  </a:lnTo>
                  <a:lnTo>
                    <a:pt x="212" y="153"/>
                  </a:lnTo>
                  <a:lnTo>
                    <a:pt x="211" y="148"/>
                  </a:lnTo>
                  <a:lnTo>
                    <a:pt x="209" y="147"/>
                  </a:lnTo>
                  <a:lnTo>
                    <a:pt x="206" y="147"/>
                  </a:lnTo>
                  <a:lnTo>
                    <a:pt x="200" y="151"/>
                  </a:lnTo>
                  <a:lnTo>
                    <a:pt x="200" y="159"/>
                  </a:lnTo>
                  <a:lnTo>
                    <a:pt x="194" y="159"/>
                  </a:lnTo>
                  <a:lnTo>
                    <a:pt x="190" y="160"/>
                  </a:lnTo>
                  <a:lnTo>
                    <a:pt x="186" y="164"/>
                  </a:lnTo>
                  <a:lnTo>
                    <a:pt x="184" y="167"/>
                  </a:lnTo>
                  <a:lnTo>
                    <a:pt x="183" y="167"/>
                  </a:lnTo>
                  <a:lnTo>
                    <a:pt x="180" y="164"/>
                  </a:lnTo>
                  <a:lnTo>
                    <a:pt x="180" y="163"/>
                  </a:lnTo>
                  <a:lnTo>
                    <a:pt x="182" y="162"/>
                  </a:lnTo>
                  <a:lnTo>
                    <a:pt x="182" y="160"/>
                  </a:lnTo>
                  <a:lnTo>
                    <a:pt x="178" y="157"/>
                  </a:lnTo>
                  <a:lnTo>
                    <a:pt x="176" y="156"/>
                  </a:lnTo>
                  <a:lnTo>
                    <a:pt x="174" y="158"/>
                  </a:lnTo>
                  <a:lnTo>
                    <a:pt x="174" y="164"/>
                  </a:lnTo>
                  <a:lnTo>
                    <a:pt x="172" y="164"/>
                  </a:lnTo>
                  <a:lnTo>
                    <a:pt x="170" y="167"/>
                  </a:lnTo>
                  <a:lnTo>
                    <a:pt x="170" y="174"/>
                  </a:lnTo>
                  <a:lnTo>
                    <a:pt x="173" y="176"/>
                  </a:lnTo>
                  <a:lnTo>
                    <a:pt x="173" y="179"/>
                  </a:lnTo>
                  <a:lnTo>
                    <a:pt x="166" y="184"/>
                  </a:lnTo>
                  <a:lnTo>
                    <a:pt x="158" y="184"/>
                  </a:lnTo>
                  <a:lnTo>
                    <a:pt x="154" y="187"/>
                  </a:lnTo>
                  <a:lnTo>
                    <a:pt x="150" y="193"/>
                  </a:lnTo>
                  <a:lnTo>
                    <a:pt x="147" y="196"/>
                  </a:lnTo>
                  <a:lnTo>
                    <a:pt x="146" y="198"/>
                  </a:lnTo>
                  <a:lnTo>
                    <a:pt x="143" y="196"/>
                  </a:lnTo>
                  <a:lnTo>
                    <a:pt x="139" y="196"/>
                  </a:lnTo>
                  <a:lnTo>
                    <a:pt x="139" y="198"/>
                  </a:lnTo>
                  <a:lnTo>
                    <a:pt x="138" y="199"/>
                  </a:lnTo>
                  <a:lnTo>
                    <a:pt x="136" y="197"/>
                  </a:lnTo>
                  <a:lnTo>
                    <a:pt x="134" y="197"/>
                  </a:lnTo>
                  <a:lnTo>
                    <a:pt x="132" y="201"/>
                  </a:lnTo>
                  <a:lnTo>
                    <a:pt x="129" y="202"/>
                  </a:lnTo>
                  <a:lnTo>
                    <a:pt x="126" y="206"/>
                  </a:lnTo>
                  <a:lnTo>
                    <a:pt x="125" y="209"/>
                  </a:lnTo>
                  <a:lnTo>
                    <a:pt x="121" y="212"/>
                  </a:lnTo>
                  <a:lnTo>
                    <a:pt x="121" y="223"/>
                  </a:lnTo>
                  <a:lnTo>
                    <a:pt x="114" y="223"/>
                  </a:lnTo>
                  <a:lnTo>
                    <a:pt x="106" y="222"/>
                  </a:lnTo>
                  <a:lnTo>
                    <a:pt x="101" y="218"/>
                  </a:lnTo>
                  <a:lnTo>
                    <a:pt x="96" y="217"/>
                  </a:lnTo>
                  <a:lnTo>
                    <a:pt x="96" y="216"/>
                  </a:lnTo>
                  <a:lnTo>
                    <a:pt x="96" y="214"/>
                  </a:lnTo>
                  <a:lnTo>
                    <a:pt x="99" y="207"/>
                  </a:lnTo>
                  <a:lnTo>
                    <a:pt x="99" y="203"/>
                  </a:lnTo>
                  <a:lnTo>
                    <a:pt x="97" y="200"/>
                  </a:lnTo>
                  <a:lnTo>
                    <a:pt x="95" y="200"/>
                  </a:lnTo>
                  <a:lnTo>
                    <a:pt x="93" y="202"/>
                  </a:lnTo>
                  <a:lnTo>
                    <a:pt x="90" y="203"/>
                  </a:lnTo>
                  <a:lnTo>
                    <a:pt x="90" y="206"/>
                  </a:lnTo>
                  <a:lnTo>
                    <a:pt x="88" y="209"/>
                  </a:lnTo>
                  <a:lnTo>
                    <a:pt x="87" y="213"/>
                  </a:lnTo>
                  <a:lnTo>
                    <a:pt x="87" y="218"/>
                  </a:lnTo>
                  <a:lnTo>
                    <a:pt x="85" y="221"/>
                  </a:lnTo>
                  <a:lnTo>
                    <a:pt x="82" y="221"/>
                  </a:lnTo>
                  <a:lnTo>
                    <a:pt x="80" y="223"/>
                  </a:lnTo>
                  <a:lnTo>
                    <a:pt x="75" y="223"/>
                  </a:lnTo>
                  <a:lnTo>
                    <a:pt x="72" y="225"/>
                  </a:lnTo>
                  <a:lnTo>
                    <a:pt x="70" y="227"/>
                  </a:lnTo>
                  <a:lnTo>
                    <a:pt x="65" y="226"/>
                  </a:lnTo>
                  <a:lnTo>
                    <a:pt x="61" y="218"/>
                  </a:lnTo>
                  <a:lnTo>
                    <a:pt x="61" y="212"/>
                  </a:lnTo>
                  <a:lnTo>
                    <a:pt x="62" y="210"/>
                  </a:lnTo>
                  <a:lnTo>
                    <a:pt x="68" y="205"/>
                  </a:lnTo>
                  <a:lnTo>
                    <a:pt x="70" y="201"/>
                  </a:lnTo>
                  <a:lnTo>
                    <a:pt x="68" y="198"/>
                  </a:lnTo>
                  <a:lnTo>
                    <a:pt x="64" y="199"/>
                  </a:lnTo>
                  <a:lnTo>
                    <a:pt x="56" y="204"/>
                  </a:lnTo>
                  <a:lnTo>
                    <a:pt x="55" y="204"/>
                  </a:lnTo>
                  <a:lnTo>
                    <a:pt x="53" y="202"/>
                  </a:lnTo>
                  <a:lnTo>
                    <a:pt x="48" y="202"/>
                  </a:lnTo>
                  <a:lnTo>
                    <a:pt x="45" y="203"/>
                  </a:lnTo>
                  <a:lnTo>
                    <a:pt x="44" y="206"/>
                  </a:lnTo>
                  <a:lnTo>
                    <a:pt x="44" y="209"/>
                  </a:lnTo>
                  <a:lnTo>
                    <a:pt x="43" y="210"/>
                  </a:lnTo>
                  <a:lnTo>
                    <a:pt x="41" y="210"/>
                  </a:lnTo>
                  <a:lnTo>
                    <a:pt x="38" y="208"/>
                  </a:lnTo>
                  <a:lnTo>
                    <a:pt x="33" y="203"/>
                  </a:lnTo>
                  <a:lnTo>
                    <a:pt x="31" y="199"/>
                  </a:lnTo>
                  <a:lnTo>
                    <a:pt x="29" y="197"/>
                  </a:lnTo>
                  <a:lnTo>
                    <a:pt x="24" y="192"/>
                  </a:lnTo>
                  <a:lnTo>
                    <a:pt x="22" y="193"/>
                  </a:lnTo>
                  <a:lnTo>
                    <a:pt x="21" y="191"/>
                  </a:lnTo>
                  <a:lnTo>
                    <a:pt x="22" y="189"/>
                  </a:lnTo>
                  <a:lnTo>
                    <a:pt x="26" y="186"/>
                  </a:lnTo>
                  <a:lnTo>
                    <a:pt x="28" y="181"/>
                  </a:lnTo>
                  <a:lnTo>
                    <a:pt x="28" y="180"/>
                  </a:lnTo>
                  <a:lnTo>
                    <a:pt x="27" y="178"/>
                  </a:lnTo>
                  <a:lnTo>
                    <a:pt x="21" y="178"/>
                  </a:lnTo>
                  <a:lnTo>
                    <a:pt x="15" y="179"/>
                  </a:lnTo>
                  <a:lnTo>
                    <a:pt x="11" y="182"/>
                  </a:lnTo>
                  <a:lnTo>
                    <a:pt x="9" y="182"/>
                  </a:lnTo>
                  <a:lnTo>
                    <a:pt x="9" y="176"/>
                  </a:lnTo>
                  <a:lnTo>
                    <a:pt x="3" y="170"/>
                  </a:lnTo>
                  <a:lnTo>
                    <a:pt x="3" y="168"/>
                  </a:lnTo>
                  <a:lnTo>
                    <a:pt x="4" y="165"/>
                  </a:lnTo>
                  <a:lnTo>
                    <a:pt x="4" y="160"/>
                  </a:lnTo>
                  <a:lnTo>
                    <a:pt x="0" y="155"/>
                  </a:lnTo>
                  <a:lnTo>
                    <a:pt x="0" y="151"/>
                  </a:lnTo>
                  <a:lnTo>
                    <a:pt x="2" y="15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0" name="Freeform 12"/>
            <p:cNvSpPr/>
            <p:nvPr/>
          </p:nvSpPr>
          <p:spPr bwMode="auto">
            <a:xfrm>
              <a:off x="5884669" y="567833"/>
              <a:ext cx="1154803" cy="1043599"/>
            </a:xfrm>
            <a:custGeom>
              <a:avLst/>
              <a:gdLst>
                <a:gd name="T0" fmla="*/ 94095 w 135"/>
                <a:gd name="T1" fmla="*/ 0 h 122"/>
                <a:gd name="T2" fmla="*/ 265177 w 135"/>
                <a:gd name="T3" fmla="*/ 8554 h 122"/>
                <a:gd name="T4" fmla="*/ 402042 w 135"/>
                <a:gd name="T5" fmla="*/ 179636 h 122"/>
                <a:gd name="T6" fmla="*/ 470475 w 135"/>
                <a:gd name="T7" fmla="*/ 248069 h 122"/>
                <a:gd name="T8" fmla="*/ 521800 w 135"/>
                <a:gd name="T9" fmla="*/ 325055 h 122"/>
                <a:gd name="T10" fmla="*/ 641557 w 135"/>
                <a:gd name="T11" fmla="*/ 376380 h 122"/>
                <a:gd name="T12" fmla="*/ 761314 w 135"/>
                <a:gd name="T13" fmla="*/ 410596 h 122"/>
                <a:gd name="T14" fmla="*/ 829747 w 135"/>
                <a:gd name="T15" fmla="*/ 521800 h 122"/>
                <a:gd name="T16" fmla="*/ 1000829 w 135"/>
                <a:gd name="T17" fmla="*/ 427705 h 122"/>
                <a:gd name="T18" fmla="*/ 1137695 w 135"/>
                <a:gd name="T19" fmla="*/ 367826 h 122"/>
                <a:gd name="T20" fmla="*/ 1154803 w 135"/>
                <a:gd name="T21" fmla="*/ 461921 h 122"/>
                <a:gd name="T22" fmla="*/ 1137695 w 135"/>
                <a:gd name="T23" fmla="*/ 590232 h 122"/>
                <a:gd name="T24" fmla="*/ 1129141 w 135"/>
                <a:gd name="T25" fmla="*/ 769868 h 122"/>
                <a:gd name="T26" fmla="*/ 1060708 w 135"/>
                <a:gd name="T27" fmla="*/ 778422 h 122"/>
                <a:gd name="T28" fmla="*/ 1000829 w 135"/>
                <a:gd name="T29" fmla="*/ 812639 h 122"/>
                <a:gd name="T30" fmla="*/ 1009383 w 135"/>
                <a:gd name="T31" fmla="*/ 881071 h 122"/>
                <a:gd name="T32" fmla="*/ 1043600 w 135"/>
                <a:gd name="T33" fmla="*/ 1017937 h 122"/>
                <a:gd name="T34" fmla="*/ 966613 w 135"/>
                <a:gd name="T35" fmla="*/ 983720 h 122"/>
                <a:gd name="T36" fmla="*/ 940950 w 135"/>
                <a:gd name="T37" fmla="*/ 975166 h 122"/>
                <a:gd name="T38" fmla="*/ 881072 w 135"/>
                <a:gd name="T39" fmla="*/ 1009383 h 122"/>
                <a:gd name="T40" fmla="*/ 838301 w 135"/>
                <a:gd name="T41" fmla="*/ 1043599 h 122"/>
                <a:gd name="T42" fmla="*/ 744206 w 135"/>
                <a:gd name="T43" fmla="*/ 958058 h 122"/>
                <a:gd name="T44" fmla="*/ 667219 w 135"/>
                <a:gd name="T45" fmla="*/ 932396 h 122"/>
                <a:gd name="T46" fmla="*/ 598787 w 135"/>
                <a:gd name="T47" fmla="*/ 898180 h 122"/>
                <a:gd name="T48" fmla="*/ 547462 w 135"/>
                <a:gd name="T49" fmla="*/ 898180 h 122"/>
                <a:gd name="T50" fmla="*/ 530354 w 135"/>
                <a:gd name="T51" fmla="*/ 846855 h 122"/>
                <a:gd name="T52" fmla="*/ 393488 w 135"/>
                <a:gd name="T53" fmla="*/ 898180 h 122"/>
                <a:gd name="T54" fmla="*/ 333610 w 135"/>
                <a:gd name="T55" fmla="*/ 829747 h 122"/>
                <a:gd name="T56" fmla="*/ 290839 w 135"/>
                <a:gd name="T57" fmla="*/ 821193 h 122"/>
                <a:gd name="T58" fmla="*/ 333610 w 135"/>
                <a:gd name="T59" fmla="*/ 786976 h 122"/>
                <a:gd name="T60" fmla="*/ 307947 w 135"/>
                <a:gd name="T61" fmla="*/ 744206 h 122"/>
                <a:gd name="T62" fmla="*/ 265177 w 135"/>
                <a:gd name="T63" fmla="*/ 769868 h 122"/>
                <a:gd name="T64" fmla="*/ 222406 w 135"/>
                <a:gd name="T65" fmla="*/ 684327 h 122"/>
                <a:gd name="T66" fmla="*/ 282285 w 135"/>
                <a:gd name="T67" fmla="*/ 590232 h 122"/>
                <a:gd name="T68" fmla="*/ 307947 w 135"/>
                <a:gd name="T69" fmla="*/ 530354 h 122"/>
                <a:gd name="T70" fmla="*/ 342164 w 135"/>
                <a:gd name="T71" fmla="*/ 590232 h 122"/>
                <a:gd name="T72" fmla="*/ 350718 w 135"/>
                <a:gd name="T73" fmla="*/ 504691 h 122"/>
                <a:gd name="T74" fmla="*/ 367826 w 135"/>
                <a:gd name="T75" fmla="*/ 427705 h 122"/>
                <a:gd name="T76" fmla="*/ 367826 w 135"/>
                <a:gd name="T77" fmla="*/ 282285 h 122"/>
                <a:gd name="T78" fmla="*/ 325056 w 135"/>
                <a:gd name="T79" fmla="*/ 171082 h 122"/>
                <a:gd name="T80" fmla="*/ 248069 w 135"/>
                <a:gd name="T81" fmla="*/ 222406 h 122"/>
                <a:gd name="T82" fmla="*/ 119757 w 135"/>
                <a:gd name="T83" fmla="*/ 188190 h 122"/>
                <a:gd name="T84" fmla="*/ 76987 w 135"/>
                <a:gd name="T85" fmla="*/ 128311 h 122"/>
                <a:gd name="T86" fmla="*/ 34216 w 135"/>
                <a:gd name="T87" fmla="*/ 162528 h 122"/>
                <a:gd name="T88" fmla="*/ 17108 w 135"/>
                <a:gd name="T89" fmla="*/ 102649 h 12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5"/>
                <a:gd name="T136" fmla="*/ 0 h 122"/>
                <a:gd name="T137" fmla="*/ 135 w 135"/>
                <a:gd name="T138" fmla="*/ 122 h 12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5" h="122">
                  <a:moveTo>
                    <a:pt x="0" y="6"/>
                  </a:moveTo>
                  <a:lnTo>
                    <a:pt x="5" y="3"/>
                  </a:lnTo>
                  <a:lnTo>
                    <a:pt x="11" y="0"/>
                  </a:lnTo>
                  <a:lnTo>
                    <a:pt x="18" y="0"/>
                  </a:lnTo>
                  <a:lnTo>
                    <a:pt x="21" y="2"/>
                  </a:lnTo>
                  <a:lnTo>
                    <a:pt x="31" y="1"/>
                  </a:lnTo>
                  <a:lnTo>
                    <a:pt x="35" y="3"/>
                  </a:lnTo>
                  <a:lnTo>
                    <a:pt x="47" y="18"/>
                  </a:lnTo>
                  <a:lnTo>
                    <a:pt x="47" y="21"/>
                  </a:lnTo>
                  <a:lnTo>
                    <a:pt x="48" y="23"/>
                  </a:lnTo>
                  <a:lnTo>
                    <a:pt x="50" y="24"/>
                  </a:lnTo>
                  <a:lnTo>
                    <a:pt x="55" y="29"/>
                  </a:lnTo>
                  <a:lnTo>
                    <a:pt x="56" y="34"/>
                  </a:lnTo>
                  <a:lnTo>
                    <a:pt x="58" y="35"/>
                  </a:lnTo>
                  <a:lnTo>
                    <a:pt x="61" y="38"/>
                  </a:lnTo>
                  <a:lnTo>
                    <a:pt x="61" y="43"/>
                  </a:lnTo>
                  <a:lnTo>
                    <a:pt x="72" y="43"/>
                  </a:lnTo>
                  <a:lnTo>
                    <a:pt x="75" y="44"/>
                  </a:lnTo>
                  <a:lnTo>
                    <a:pt x="80" y="43"/>
                  </a:lnTo>
                  <a:lnTo>
                    <a:pt x="85" y="48"/>
                  </a:lnTo>
                  <a:lnTo>
                    <a:pt x="89" y="48"/>
                  </a:lnTo>
                  <a:lnTo>
                    <a:pt x="92" y="50"/>
                  </a:lnTo>
                  <a:lnTo>
                    <a:pt x="94" y="56"/>
                  </a:lnTo>
                  <a:lnTo>
                    <a:pt x="97" y="61"/>
                  </a:lnTo>
                  <a:lnTo>
                    <a:pt x="101" y="62"/>
                  </a:lnTo>
                  <a:lnTo>
                    <a:pt x="111" y="58"/>
                  </a:lnTo>
                  <a:lnTo>
                    <a:pt x="117" y="50"/>
                  </a:lnTo>
                  <a:lnTo>
                    <a:pt x="128" y="40"/>
                  </a:lnTo>
                  <a:lnTo>
                    <a:pt x="132" y="40"/>
                  </a:lnTo>
                  <a:lnTo>
                    <a:pt x="133" y="43"/>
                  </a:lnTo>
                  <a:lnTo>
                    <a:pt x="131" y="44"/>
                  </a:lnTo>
                  <a:lnTo>
                    <a:pt x="131" y="50"/>
                  </a:lnTo>
                  <a:lnTo>
                    <a:pt x="135" y="54"/>
                  </a:lnTo>
                  <a:lnTo>
                    <a:pt x="135" y="61"/>
                  </a:lnTo>
                  <a:lnTo>
                    <a:pt x="133" y="65"/>
                  </a:lnTo>
                  <a:lnTo>
                    <a:pt x="133" y="69"/>
                  </a:lnTo>
                  <a:lnTo>
                    <a:pt x="133" y="80"/>
                  </a:lnTo>
                  <a:lnTo>
                    <a:pt x="132" y="82"/>
                  </a:lnTo>
                  <a:lnTo>
                    <a:pt x="132" y="90"/>
                  </a:lnTo>
                  <a:lnTo>
                    <a:pt x="130" y="92"/>
                  </a:lnTo>
                  <a:lnTo>
                    <a:pt x="125" y="93"/>
                  </a:lnTo>
                  <a:lnTo>
                    <a:pt x="124" y="91"/>
                  </a:lnTo>
                  <a:lnTo>
                    <a:pt x="120" y="91"/>
                  </a:lnTo>
                  <a:lnTo>
                    <a:pt x="119" y="93"/>
                  </a:lnTo>
                  <a:lnTo>
                    <a:pt x="117" y="95"/>
                  </a:lnTo>
                  <a:lnTo>
                    <a:pt x="115" y="96"/>
                  </a:lnTo>
                  <a:lnTo>
                    <a:pt x="115" y="100"/>
                  </a:lnTo>
                  <a:lnTo>
                    <a:pt x="118" y="103"/>
                  </a:lnTo>
                  <a:lnTo>
                    <a:pt x="118" y="107"/>
                  </a:lnTo>
                  <a:lnTo>
                    <a:pt x="122" y="114"/>
                  </a:lnTo>
                  <a:lnTo>
                    <a:pt x="122" y="119"/>
                  </a:lnTo>
                  <a:lnTo>
                    <a:pt x="120" y="119"/>
                  </a:lnTo>
                  <a:lnTo>
                    <a:pt x="117" y="119"/>
                  </a:lnTo>
                  <a:lnTo>
                    <a:pt x="113" y="115"/>
                  </a:lnTo>
                  <a:lnTo>
                    <a:pt x="112" y="113"/>
                  </a:lnTo>
                  <a:lnTo>
                    <a:pt x="110" y="112"/>
                  </a:lnTo>
                  <a:lnTo>
                    <a:pt x="110" y="114"/>
                  </a:lnTo>
                  <a:lnTo>
                    <a:pt x="108" y="114"/>
                  </a:lnTo>
                  <a:lnTo>
                    <a:pt x="103" y="117"/>
                  </a:lnTo>
                  <a:lnTo>
                    <a:pt x="103" y="118"/>
                  </a:lnTo>
                  <a:lnTo>
                    <a:pt x="105" y="118"/>
                  </a:lnTo>
                  <a:lnTo>
                    <a:pt x="100" y="122"/>
                  </a:lnTo>
                  <a:lnTo>
                    <a:pt x="98" y="122"/>
                  </a:lnTo>
                  <a:lnTo>
                    <a:pt x="91" y="115"/>
                  </a:lnTo>
                  <a:lnTo>
                    <a:pt x="89" y="112"/>
                  </a:lnTo>
                  <a:lnTo>
                    <a:pt x="87" y="112"/>
                  </a:lnTo>
                  <a:lnTo>
                    <a:pt x="85" y="117"/>
                  </a:lnTo>
                  <a:lnTo>
                    <a:pt x="83" y="117"/>
                  </a:lnTo>
                  <a:lnTo>
                    <a:pt x="78" y="109"/>
                  </a:lnTo>
                  <a:lnTo>
                    <a:pt x="75" y="109"/>
                  </a:lnTo>
                  <a:lnTo>
                    <a:pt x="72" y="105"/>
                  </a:lnTo>
                  <a:lnTo>
                    <a:pt x="70" y="105"/>
                  </a:lnTo>
                  <a:lnTo>
                    <a:pt x="67" y="107"/>
                  </a:lnTo>
                  <a:lnTo>
                    <a:pt x="65" y="107"/>
                  </a:lnTo>
                  <a:lnTo>
                    <a:pt x="64" y="105"/>
                  </a:lnTo>
                  <a:lnTo>
                    <a:pt x="64" y="100"/>
                  </a:lnTo>
                  <a:lnTo>
                    <a:pt x="63" y="99"/>
                  </a:lnTo>
                  <a:lnTo>
                    <a:pt x="62" y="99"/>
                  </a:lnTo>
                  <a:lnTo>
                    <a:pt x="56" y="104"/>
                  </a:lnTo>
                  <a:lnTo>
                    <a:pt x="49" y="107"/>
                  </a:lnTo>
                  <a:lnTo>
                    <a:pt x="46" y="105"/>
                  </a:lnTo>
                  <a:lnTo>
                    <a:pt x="43" y="102"/>
                  </a:lnTo>
                  <a:lnTo>
                    <a:pt x="41" y="99"/>
                  </a:lnTo>
                  <a:lnTo>
                    <a:pt x="39" y="97"/>
                  </a:lnTo>
                  <a:lnTo>
                    <a:pt x="38" y="97"/>
                  </a:lnTo>
                  <a:lnTo>
                    <a:pt x="37" y="98"/>
                  </a:lnTo>
                  <a:lnTo>
                    <a:pt x="34" y="96"/>
                  </a:lnTo>
                  <a:lnTo>
                    <a:pt x="34" y="94"/>
                  </a:lnTo>
                  <a:lnTo>
                    <a:pt x="36" y="92"/>
                  </a:lnTo>
                  <a:lnTo>
                    <a:pt x="39" y="92"/>
                  </a:lnTo>
                  <a:lnTo>
                    <a:pt x="39" y="90"/>
                  </a:lnTo>
                  <a:lnTo>
                    <a:pt x="37" y="87"/>
                  </a:lnTo>
                  <a:lnTo>
                    <a:pt x="36" y="87"/>
                  </a:lnTo>
                  <a:lnTo>
                    <a:pt x="34" y="88"/>
                  </a:lnTo>
                  <a:lnTo>
                    <a:pt x="34" y="90"/>
                  </a:lnTo>
                  <a:lnTo>
                    <a:pt x="31" y="90"/>
                  </a:lnTo>
                  <a:lnTo>
                    <a:pt x="28" y="87"/>
                  </a:lnTo>
                  <a:lnTo>
                    <a:pt x="26" y="84"/>
                  </a:lnTo>
                  <a:lnTo>
                    <a:pt x="26" y="80"/>
                  </a:lnTo>
                  <a:lnTo>
                    <a:pt x="31" y="75"/>
                  </a:lnTo>
                  <a:lnTo>
                    <a:pt x="31" y="72"/>
                  </a:lnTo>
                  <a:lnTo>
                    <a:pt x="33" y="69"/>
                  </a:lnTo>
                  <a:lnTo>
                    <a:pt x="36" y="66"/>
                  </a:lnTo>
                  <a:lnTo>
                    <a:pt x="36" y="63"/>
                  </a:lnTo>
                  <a:lnTo>
                    <a:pt x="36" y="62"/>
                  </a:lnTo>
                  <a:lnTo>
                    <a:pt x="39" y="62"/>
                  </a:lnTo>
                  <a:lnTo>
                    <a:pt x="39" y="67"/>
                  </a:lnTo>
                  <a:lnTo>
                    <a:pt x="40" y="69"/>
                  </a:lnTo>
                  <a:lnTo>
                    <a:pt x="44" y="69"/>
                  </a:lnTo>
                  <a:lnTo>
                    <a:pt x="44" y="61"/>
                  </a:lnTo>
                  <a:lnTo>
                    <a:pt x="41" y="59"/>
                  </a:lnTo>
                  <a:lnTo>
                    <a:pt x="41" y="56"/>
                  </a:lnTo>
                  <a:lnTo>
                    <a:pt x="43" y="52"/>
                  </a:lnTo>
                  <a:lnTo>
                    <a:pt x="43" y="50"/>
                  </a:lnTo>
                  <a:lnTo>
                    <a:pt x="40" y="46"/>
                  </a:lnTo>
                  <a:lnTo>
                    <a:pt x="40" y="42"/>
                  </a:lnTo>
                  <a:lnTo>
                    <a:pt x="43" y="33"/>
                  </a:lnTo>
                  <a:lnTo>
                    <a:pt x="43" y="29"/>
                  </a:lnTo>
                  <a:lnTo>
                    <a:pt x="41" y="24"/>
                  </a:lnTo>
                  <a:lnTo>
                    <a:pt x="38" y="20"/>
                  </a:lnTo>
                  <a:lnTo>
                    <a:pt x="35" y="20"/>
                  </a:lnTo>
                  <a:lnTo>
                    <a:pt x="32" y="22"/>
                  </a:lnTo>
                  <a:lnTo>
                    <a:pt x="29" y="26"/>
                  </a:lnTo>
                  <a:lnTo>
                    <a:pt x="18" y="29"/>
                  </a:lnTo>
                  <a:lnTo>
                    <a:pt x="16" y="26"/>
                  </a:lnTo>
                  <a:lnTo>
                    <a:pt x="14" y="22"/>
                  </a:lnTo>
                  <a:lnTo>
                    <a:pt x="14" y="19"/>
                  </a:lnTo>
                  <a:lnTo>
                    <a:pt x="12" y="16"/>
                  </a:lnTo>
                  <a:lnTo>
                    <a:pt x="9" y="15"/>
                  </a:lnTo>
                  <a:lnTo>
                    <a:pt x="6" y="15"/>
                  </a:lnTo>
                  <a:lnTo>
                    <a:pt x="6" y="19"/>
                  </a:lnTo>
                  <a:lnTo>
                    <a:pt x="4" y="19"/>
                  </a:lnTo>
                  <a:lnTo>
                    <a:pt x="0" y="16"/>
                  </a:lnTo>
                  <a:lnTo>
                    <a:pt x="0" y="14"/>
                  </a:lnTo>
                  <a:lnTo>
                    <a:pt x="2" y="12"/>
                  </a:lnTo>
                  <a:lnTo>
                    <a:pt x="3" y="8"/>
                  </a:lnTo>
                  <a:lnTo>
                    <a:pt x="0" y="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1" name="Freeform 13"/>
            <p:cNvSpPr/>
            <p:nvPr/>
          </p:nvSpPr>
          <p:spPr bwMode="auto">
            <a:xfrm>
              <a:off x="3883011" y="3553212"/>
              <a:ext cx="932396" cy="975167"/>
            </a:xfrm>
            <a:custGeom>
              <a:avLst/>
              <a:gdLst>
                <a:gd name="T0" fmla="*/ 786976 w 109"/>
                <a:gd name="T1" fmla="*/ 727098 h 114"/>
                <a:gd name="T2" fmla="*/ 692881 w 109"/>
                <a:gd name="T3" fmla="*/ 804085 h 114"/>
                <a:gd name="T4" fmla="*/ 633003 w 109"/>
                <a:gd name="T5" fmla="*/ 778423 h 114"/>
                <a:gd name="T6" fmla="*/ 547462 w 109"/>
                <a:gd name="T7" fmla="*/ 769869 h 114"/>
                <a:gd name="T8" fmla="*/ 470475 w 109"/>
                <a:gd name="T9" fmla="*/ 804085 h 114"/>
                <a:gd name="T10" fmla="*/ 427705 w 109"/>
                <a:gd name="T11" fmla="*/ 804085 h 114"/>
                <a:gd name="T12" fmla="*/ 444813 w 109"/>
                <a:gd name="T13" fmla="*/ 898180 h 114"/>
                <a:gd name="T14" fmla="*/ 453367 w 109"/>
                <a:gd name="T15" fmla="*/ 949505 h 114"/>
                <a:gd name="T16" fmla="*/ 376380 w 109"/>
                <a:gd name="T17" fmla="*/ 940951 h 114"/>
                <a:gd name="T18" fmla="*/ 307947 w 109"/>
                <a:gd name="T19" fmla="*/ 915288 h 114"/>
                <a:gd name="T20" fmla="*/ 205298 w 109"/>
                <a:gd name="T21" fmla="*/ 838301 h 114"/>
                <a:gd name="T22" fmla="*/ 179636 w 109"/>
                <a:gd name="T23" fmla="*/ 752761 h 114"/>
                <a:gd name="T24" fmla="*/ 136865 w 109"/>
                <a:gd name="T25" fmla="*/ 701436 h 114"/>
                <a:gd name="T26" fmla="*/ 128311 w 109"/>
                <a:gd name="T27" fmla="*/ 641557 h 114"/>
                <a:gd name="T28" fmla="*/ 76987 w 109"/>
                <a:gd name="T29" fmla="*/ 581679 h 114"/>
                <a:gd name="T30" fmla="*/ 0 w 109"/>
                <a:gd name="T31" fmla="*/ 504692 h 114"/>
                <a:gd name="T32" fmla="*/ 119757 w 109"/>
                <a:gd name="T33" fmla="*/ 333610 h 114"/>
                <a:gd name="T34" fmla="*/ 136865 w 109"/>
                <a:gd name="T35" fmla="*/ 239515 h 114"/>
                <a:gd name="T36" fmla="*/ 94095 w 109"/>
                <a:gd name="T37" fmla="*/ 153974 h 114"/>
                <a:gd name="T38" fmla="*/ 145420 w 109"/>
                <a:gd name="T39" fmla="*/ 94095 h 114"/>
                <a:gd name="T40" fmla="*/ 162528 w 109"/>
                <a:gd name="T41" fmla="*/ 0 h 114"/>
                <a:gd name="T42" fmla="*/ 205298 w 109"/>
                <a:gd name="T43" fmla="*/ 68433 h 114"/>
                <a:gd name="T44" fmla="*/ 230960 w 109"/>
                <a:gd name="T45" fmla="*/ 102649 h 114"/>
                <a:gd name="T46" fmla="*/ 248069 w 109"/>
                <a:gd name="T47" fmla="*/ 34216 h 114"/>
                <a:gd name="T48" fmla="*/ 273731 w 109"/>
                <a:gd name="T49" fmla="*/ 85541 h 114"/>
                <a:gd name="T50" fmla="*/ 359272 w 109"/>
                <a:gd name="T51" fmla="*/ 153974 h 114"/>
                <a:gd name="T52" fmla="*/ 436259 w 109"/>
                <a:gd name="T53" fmla="*/ 299393 h 114"/>
                <a:gd name="T54" fmla="*/ 444813 w 109"/>
                <a:gd name="T55" fmla="*/ 342164 h 114"/>
                <a:gd name="T56" fmla="*/ 487583 w 109"/>
                <a:gd name="T57" fmla="*/ 384934 h 114"/>
                <a:gd name="T58" fmla="*/ 547462 w 109"/>
                <a:gd name="T59" fmla="*/ 384934 h 114"/>
                <a:gd name="T60" fmla="*/ 607341 w 109"/>
                <a:gd name="T61" fmla="*/ 333610 h 114"/>
                <a:gd name="T62" fmla="*/ 590232 w 109"/>
                <a:gd name="T63" fmla="*/ 282285 h 114"/>
                <a:gd name="T64" fmla="*/ 624449 w 109"/>
                <a:gd name="T65" fmla="*/ 213852 h 114"/>
                <a:gd name="T66" fmla="*/ 633003 w 109"/>
                <a:gd name="T67" fmla="*/ 136866 h 114"/>
                <a:gd name="T68" fmla="*/ 658665 w 109"/>
                <a:gd name="T69" fmla="*/ 76987 h 114"/>
                <a:gd name="T70" fmla="*/ 727098 w 109"/>
                <a:gd name="T71" fmla="*/ 76987 h 114"/>
                <a:gd name="T72" fmla="*/ 761314 w 109"/>
                <a:gd name="T73" fmla="*/ 153974 h 114"/>
                <a:gd name="T74" fmla="*/ 838301 w 109"/>
                <a:gd name="T75" fmla="*/ 145420 h 114"/>
                <a:gd name="T76" fmla="*/ 812639 w 109"/>
                <a:gd name="T77" fmla="*/ 222407 h 114"/>
                <a:gd name="T78" fmla="*/ 761314 w 109"/>
                <a:gd name="T79" fmla="*/ 205298 h 114"/>
                <a:gd name="T80" fmla="*/ 667219 w 109"/>
                <a:gd name="T81" fmla="*/ 248069 h 114"/>
                <a:gd name="T82" fmla="*/ 675773 w 109"/>
                <a:gd name="T83" fmla="*/ 307948 h 114"/>
                <a:gd name="T84" fmla="*/ 752760 w 109"/>
                <a:gd name="T85" fmla="*/ 307948 h 114"/>
                <a:gd name="T86" fmla="*/ 735652 w 109"/>
                <a:gd name="T87" fmla="*/ 419151 h 114"/>
                <a:gd name="T88" fmla="*/ 778422 w 109"/>
                <a:gd name="T89" fmla="*/ 453367 h 114"/>
                <a:gd name="T90" fmla="*/ 769868 w 109"/>
                <a:gd name="T91" fmla="*/ 556016 h 114"/>
                <a:gd name="T92" fmla="*/ 821193 w 109"/>
                <a:gd name="T93" fmla="*/ 590233 h 114"/>
                <a:gd name="T94" fmla="*/ 932396 w 109"/>
                <a:gd name="T95" fmla="*/ 641557 h 114"/>
                <a:gd name="T96" fmla="*/ 846855 w 109"/>
                <a:gd name="T97" fmla="*/ 692882 h 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9"/>
                <a:gd name="T148" fmla="*/ 0 h 114"/>
                <a:gd name="T149" fmla="*/ 109 w 109"/>
                <a:gd name="T150" fmla="*/ 114 h 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9" h="114">
                  <a:moveTo>
                    <a:pt x="99" y="81"/>
                  </a:moveTo>
                  <a:lnTo>
                    <a:pt x="96" y="83"/>
                  </a:lnTo>
                  <a:lnTo>
                    <a:pt x="92" y="85"/>
                  </a:lnTo>
                  <a:lnTo>
                    <a:pt x="89" y="90"/>
                  </a:lnTo>
                  <a:lnTo>
                    <a:pt x="84" y="90"/>
                  </a:lnTo>
                  <a:lnTo>
                    <a:pt x="81" y="94"/>
                  </a:lnTo>
                  <a:lnTo>
                    <a:pt x="78" y="94"/>
                  </a:lnTo>
                  <a:lnTo>
                    <a:pt x="76" y="91"/>
                  </a:lnTo>
                  <a:lnTo>
                    <a:pt x="74" y="91"/>
                  </a:lnTo>
                  <a:lnTo>
                    <a:pt x="71" y="93"/>
                  </a:lnTo>
                  <a:lnTo>
                    <a:pt x="67" y="93"/>
                  </a:lnTo>
                  <a:lnTo>
                    <a:pt x="64" y="90"/>
                  </a:lnTo>
                  <a:lnTo>
                    <a:pt x="61" y="90"/>
                  </a:lnTo>
                  <a:lnTo>
                    <a:pt x="58" y="94"/>
                  </a:lnTo>
                  <a:lnTo>
                    <a:pt x="55" y="94"/>
                  </a:lnTo>
                  <a:lnTo>
                    <a:pt x="53" y="92"/>
                  </a:lnTo>
                  <a:lnTo>
                    <a:pt x="52" y="92"/>
                  </a:lnTo>
                  <a:lnTo>
                    <a:pt x="50" y="94"/>
                  </a:lnTo>
                  <a:lnTo>
                    <a:pt x="50" y="97"/>
                  </a:lnTo>
                  <a:lnTo>
                    <a:pt x="52" y="100"/>
                  </a:lnTo>
                  <a:lnTo>
                    <a:pt x="52" y="105"/>
                  </a:lnTo>
                  <a:lnTo>
                    <a:pt x="51" y="106"/>
                  </a:lnTo>
                  <a:lnTo>
                    <a:pt x="52" y="107"/>
                  </a:lnTo>
                  <a:lnTo>
                    <a:pt x="53" y="111"/>
                  </a:lnTo>
                  <a:lnTo>
                    <a:pt x="52" y="114"/>
                  </a:lnTo>
                  <a:lnTo>
                    <a:pt x="50" y="114"/>
                  </a:lnTo>
                  <a:lnTo>
                    <a:pt x="44" y="110"/>
                  </a:lnTo>
                  <a:lnTo>
                    <a:pt x="44" y="103"/>
                  </a:lnTo>
                  <a:lnTo>
                    <a:pt x="41" y="103"/>
                  </a:lnTo>
                  <a:lnTo>
                    <a:pt x="36" y="107"/>
                  </a:lnTo>
                  <a:lnTo>
                    <a:pt x="34" y="106"/>
                  </a:lnTo>
                  <a:lnTo>
                    <a:pt x="27" y="98"/>
                  </a:lnTo>
                  <a:lnTo>
                    <a:pt x="24" y="98"/>
                  </a:lnTo>
                  <a:lnTo>
                    <a:pt x="20" y="95"/>
                  </a:lnTo>
                  <a:lnTo>
                    <a:pt x="20" y="89"/>
                  </a:lnTo>
                  <a:lnTo>
                    <a:pt x="21" y="88"/>
                  </a:lnTo>
                  <a:lnTo>
                    <a:pt x="21" y="84"/>
                  </a:lnTo>
                  <a:lnTo>
                    <a:pt x="18" y="83"/>
                  </a:lnTo>
                  <a:lnTo>
                    <a:pt x="16" y="82"/>
                  </a:lnTo>
                  <a:lnTo>
                    <a:pt x="16" y="80"/>
                  </a:lnTo>
                  <a:lnTo>
                    <a:pt x="15" y="79"/>
                  </a:lnTo>
                  <a:lnTo>
                    <a:pt x="15" y="75"/>
                  </a:lnTo>
                  <a:lnTo>
                    <a:pt x="13" y="71"/>
                  </a:lnTo>
                  <a:lnTo>
                    <a:pt x="12" y="69"/>
                  </a:lnTo>
                  <a:lnTo>
                    <a:pt x="9" y="68"/>
                  </a:lnTo>
                  <a:lnTo>
                    <a:pt x="4" y="71"/>
                  </a:lnTo>
                  <a:lnTo>
                    <a:pt x="1" y="71"/>
                  </a:lnTo>
                  <a:lnTo>
                    <a:pt x="0" y="59"/>
                  </a:lnTo>
                  <a:lnTo>
                    <a:pt x="5" y="52"/>
                  </a:lnTo>
                  <a:lnTo>
                    <a:pt x="14" y="45"/>
                  </a:lnTo>
                  <a:lnTo>
                    <a:pt x="14" y="39"/>
                  </a:lnTo>
                  <a:lnTo>
                    <a:pt x="15" y="39"/>
                  </a:lnTo>
                  <a:lnTo>
                    <a:pt x="15" y="29"/>
                  </a:lnTo>
                  <a:lnTo>
                    <a:pt x="16" y="28"/>
                  </a:lnTo>
                  <a:lnTo>
                    <a:pt x="16" y="25"/>
                  </a:lnTo>
                  <a:lnTo>
                    <a:pt x="15" y="22"/>
                  </a:lnTo>
                  <a:lnTo>
                    <a:pt x="11" y="18"/>
                  </a:lnTo>
                  <a:lnTo>
                    <a:pt x="11" y="13"/>
                  </a:lnTo>
                  <a:lnTo>
                    <a:pt x="15" y="13"/>
                  </a:lnTo>
                  <a:lnTo>
                    <a:pt x="17" y="11"/>
                  </a:lnTo>
                  <a:lnTo>
                    <a:pt x="17" y="5"/>
                  </a:lnTo>
                  <a:lnTo>
                    <a:pt x="15" y="1"/>
                  </a:lnTo>
                  <a:lnTo>
                    <a:pt x="19" y="0"/>
                  </a:lnTo>
                  <a:lnTo>
                    <a:pt x="22" y="2"/>
                  </a:lnTo>
                  <a:lnTo>
                    <a:pt x="22" y="4"/>
                  </a:lnTo>
                  <a:lnTo>
                    <a:pt x="24" y="8"/>
                  </a:lnTo>
                  <a:lnTo>
                    <a:pt x="24" y="10"/>
                  </a:lnTo>
                  <a:lnTo>
                    <a:pt x="25" y="12"/>
                  </a:lnTo>
                  <a:lnTo>
                    <a:pt x="27" y="12"/>
                  </a:lnTo>
                  <a:lnTo>
                    <a:pt x="27" y="10"/>
                  </a:lnTo>
                  <a:lnTo>
                    <a:pt x="27" y="5"/>
                  </a:lnTo>
                  <a:lnTo>
                    <a:pt x="29" y="4"/>
                  </a:lnTo>
                  <a:lnTo>
                    <a:pt x="30" y="4"/>
                  </a:lnTo>
                  <a:lnTo>
                    <a:pt x="32" y="7"/>
                  </a:lnTo>
                  <a:lnTo>
                    <a:pt x="32" y="10"/>
                  </a:lnTo>
                  <a:lnTo>
                    <a:pt x="37" y="17"/>
                  </a:lnTo>
                  <a:lnTo>
                    <a:pt x="40" y="18"/>
                  </a:lnTo>
                  <a:lnTo>
                    <a:pt x="42" y="18"/>
                  </a:lnTo>
                  <a:lnTo>
                    <a:pt x="46" y="26"/>
                  </a:lnTo>
                  <a:lnTo>
                    <a:pt x="51" y="32"/>
                  </a:lnTo>
                  <a:lnTo>
                    <a:pt x="51" y="35"/>
                  </a:lnTo>
                  <a:lnTo>
                    <a:pt x="49" y="37"/>
                  </a:lnTo>
                  <a:lnTo>
                    <a:pt x="49" y="38"/>
                  </a:lnTo>
                  <a:lnTo>
                    <a:pt x="52" y="40"/>
                  </a:lnTo>
                  <a:lnTo>
                    <a:pt x="52" y="47"/>
                  </a:lnTo>
                  <a:lnTo>
                    <a:pt x="53" y="48"/>
                  </a:lnTo>
                  <a:lnTo>
                    <a:pt x="57" y="45"/>
                  </a:lnTo>
                  <a:lnTo>
                    <a:pt x="59" y="46"/>
                  </a:lnTo>
                  <a:lnTo>
                    <a:pt x="62" y="45"/>
                  </a:lnTo>
                  <a:lnTo>
                    <a:pt x="64" y="45"/>
                  </a:lnTo>
                  <a:lnTo>
                    <a:pt x="69" y="41"/>
                  </a:lnTo>
                  <a:lnTo>
                    <a:pt x="71" y="41"/>
                  </a:lnTo>
                  <a:lnTo>
                    <a:pt x="71" y="39"/>
                  </a:lnTo>
                  <a:lnTo>
                    <a:pt x="72" y="39"/>
                  </a:lnTo>
                  <a:lnTo>
                    <a:pt x="72" y="36"/>
                  </a:lnTo>
                  <a:lnTo>
                    <a:pt x="69" y="33"/>
                  </a:lnTo>
                  <a:lnTo>
                    <a:pt x="69" y="29"/>
                  </a:lnTo>
                  <a:lnTo>
                    <a:pt x="71" y="26"/>
                  </a:lnTo>
                  <a:lnTo>
                    <a:pt x="73" y="25"/>
                  </a:lnTo>
                  <a:lnTo>
                    <a:pt x="76" y="22"/>
                  </a:lnTo>
                  <a:lnTo>
                    <a:pt x="76" y="19"/>
                  </a:lnTo>
                  <a:lnTo>
                    <a:pt x="74" y="16"/>
                  </a:lnTo>
                  <a:lnTo>
                    <a:pt x="74" y="13"/>
                  </a:lnTo>
                  <a:lnTo>
                    <a:pt x="77" y="11"/>
                  </a:lnTo>
                  <a:lnTo>
                    <a:pt x="77" y="9"/>
                  </a:lnTo>
                  <a:lnTo>
                    <a:pt x="79" y="7"/>
                  </a:lnTo>
                  <a:lnTo>
                    <a:pt x="83" y="7"/>
                  </a:lnTo>
                  <a:lnTo>
                    <a:pt x="85" y="9"/>
                  </a:lnTo>
                  <a:lnTo>
                    <a:pt x="85" y="11"/>
                  </a:lnTo>
                  <a:lnTo>
                    <a:pt x="85" y="13"/>
                  </a:lnTo>
                  <a:lnTo>
                    <a:pt x="89" y="18"/>
                  </a:lnTo>
                  <a:lnTo>
                    <a:pt x="93" y="18"/>
                  </a:lnTo>
                  <a:lnTo>
                    <a:pt x="97" y="15"/>
                  </a:lnTo>
                  <a:lnTo>
                    <a:pt x="98" y="17"/>
                  </a:lnTo>
                  <a:lnTo>
                    <a:pt x="98" y="22"/>
                  </a:lnTo>
                  <a:lnTo>
                    <a:pt x="97" y="24"/>
                  </a:lnTo>
                  <a:lnTo>
                    <a:pt x="95" y="26"/>
                  </a:lnTo>
                  <a:lnTo>
                    <a:pt x="92" y="26"/>
                  </a:lnTo>
                  <a:lnTo>
                    <a:pt x="90" y="25"/>
                  </a:lnTo>
                  <a:lnTo>
                    <a:pt x="89" y="24"/>
                  </a:lnTo>
                  <a:lnTo>
                    <a:pt x="86" y="24"/>
                  </a:lnTo>
                  <a:lnTo>
                    <a:pt x="81" y="26"/>
                  </a:lnTo>
                  <a:lnTo>
                    <a:pt x="78" y="29"/>
                  </a:lnTo>
                  <a:lnTo>
                    <a:pt x="78" y="32"/>
                  </a:lnTo>
                  <a:lnTo>
                    <a:pt x="79" y="33"/>
                  </a:lnTo>
                  <a:lnTo>
                    <a:pt x="79" y="36"/>
                  </a:lnTo>
                  <a:lnTo>
                    <a:pt x="82" y="37"/>
                  </a:lnTo>
                  <a:lnTo>
                    <a:pt x="83" y="36"/>
                  </a:lnTo>
                  <a:lnTo>
                    <a:pt x="88" y="36"/>
                  </a:lnTo>
                  <a:lnTo>
                    <a:pt x="89" y="38"/>
                  </a:lnTo>
                  <a:lnTo>
                    <a:pt x="89" y="41"/>
                  </a:lnTo>
                  <a:lnTo>
                    <a:pt x="86" y="49"/>
                  </a:lnTo>
                  <a:lnTo>
                    <a:pt x="86" y="51"/>
                  </a:lnTo>
                  <a:lnTo>
                    <a:pt x="89" y="53"/>
                  </a:lnTo>
                  <a:lnTo>
                    <a:pt x="91" y="53"/>
                  </a:lnTo>
                  <a:lnTo>
                    <a:pt x="91" y="58"/>
                  </a:lnTo>
                  <a:lnTo>
                    <a:pt x="90" y="59"/>
                  </a:lnTo>
                  <a:lnTo>
                    <a:pt x="90" y="65"/>
                  </a:lnTo>
                  <a:lnTo>
                    <a:pt x="92" y="68"/>
                  </a:lnTo>
                  <a:lnTo>
                    <a:pt x="94" y="69"/>
                  </a:lnTo>
                  <a:lnTo>
                    <a:pt x="96" y="69"/>
                  </a:lnTo>
                  <a:lnTo>
                    <a:pt x="105" y="73"/>
                  </a:lnTo>
                  <a:lnTo>
                    <a:pt x="108" y="73"/>
                  </a:lnTo>
                  <a:lnTo>
                    <a:pt x="109" y="75"/>
                  </a:lnTo>
                  <a:lnTo>
                    <a:pt x="108" y="77"/>
                  </a:lnTo>
                  <a:lnTo>
                    <a:pt x="104" y="81"/>
                  </a:lnTo>
                  <a:lnTo>
                    <a:pt x="99" y="8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2" name="Freeform 14"/>
            <p:cNvSpPr/>
            <p:nvPr/>
          </p:nvSpPr>
          <p:spPr bwMode="auto">
            <a:xfrm>
              <a:off x="4652879" y="3895375"/>
              <a:ext cx="786977" cy="590233"/>
            </a:xfrm>
            <a:custGeom>
              <a:avLst/>
              <a:gdLst>
                <a:gd name="T0" fmla="*/ 701436 w 92"/>
                <a:gd name="T1" fmla="*/ 393489 h 69"/>
                <a:gd name="T2" fmla="*/ 564571 w 92"/>
                <a:gd name="T3" fmla="*/ 530354 h 69"/>
                <a:gd name="T4" fmla="*/ 521800 w 92"/>
                <a:gd name="T5" fmla="*/ 564571 h 69"/>
                <a:gd name="T6" fmla="*/ 470475 w 92"/>
                <a:gd name="T7" fmla="*/ 590233 h 69"/>
                <a:gd name="T8" fmla="*/ 444813 w 92"/>
                <a:gd name="T9" fmla="*/ 556017 h 69"/>
                <a:gd name="T10" fmla="*/ 419151 w 92"/>
                <a:gd name="T11" fmla="*/ 538908 h 69"/>
                <a:gd name="T12" fmla="*/ 265177 w 92"/>
                <a:gd name="T13" fmla="*/ 564571 h 69"/>
                <a:gd name="T14" fmla="*/ 205298 w 92"/>
                <a:gd name="T15" fmla="*/ 470476 h 69"/>
                <a:gd name="T16" fmla="*/ 222407 w 92"/>
                <a:gd name="T17" fmla="*/ 427705 h 69"/>
                <a:gd name="T18" fmla="*/ 128311 w 92"/>
                <a:gd name="T19" fmla="*/ 410597 h 69"/>
                <a:gd name="T20" fmla="*/ 85541 w 92"/>
                <a:gd name="T21" fmla="*/ 367826 h 69"/>
                <a:gd name="T22" fmla="*/ 76987 w 92"/>
                <a:gd name="T23" fmla="*/ 350718 h 69"/>
                <a:gd name="T24" fmla="*/ 153974 w 92"/>
                <a:gd name="T25" fmla="*/ 316502 h 69"/>
                <a:gd name="T26" fmla="*/ 153974 w 92"/>
                <a:gd name="T27" fmla="*/ 282285 h 69"/>
                <a:gd name="T28" fmla="*/ 51325 w 92"/>
                <a:gd name="T29" fmla="*/ 248069 h 69"/>
                <a:gd name="T30" fmla="*/ 17108 w 92"/>
                <a:gd name="T31" fmla="*/ 239515 h 69"/>
                <a:gd name="T32" fmla="*/ 0 w 92"/>
                <a:gd name="T33" fmla="*/ 205298 h 69"/>
                <a:gd name="T34" fmla="*/ 51325 w 92"/>
                <a:gd name="T35" fmla="*/ 162528 h 69"/>
                <a:gd name="T36" fmla="*/ 145420 w 92"/>
                <a:gd name="T37" fmla="*/ 205298 h 69"/>
                <a:gd name="T38" fmla="*/ 188190 w 92"/>
                <a:gd name="T39" fmla="*/ 196744 h 69"/>
                <a:gd name="T40" fmla="*/ 256623 w 92"/>
                <a:gd name="T41" fmla="*/ 128311 h 69"/>
                <a:gd name="T42" fmla="*/ 265177 w 92"/>
                <a:gd name="T43" fmla="*/ 102649 h 69"/>
                <a:gd name="T44" fmla="*/ 307948 w 92"/>
                <a:gd name="T45" fmla="*/ 119757 h 69"/>
                <a:gd name="T46" fmla="*/ 384934 w 92"/>
                <a:gd name="T47" fmla="*/ 136866 h 69"/>
                <a:gd name="T48" fmla="*/ 479029 w 92"/>
                <a:gd name="T49" fmla="*/ 59879 h 69"/>
                <a:gd name="T50" fmla="*/ 581679 w 92"/>
                <a:gd name="T51" fmla="*/ 34216 h 69"/>
                <a:gd name="T52" fmla="*/ 633003 w 92"/>
                <a:gd name="T53" fmla="*/ 8554 h 69"/>
                <a:gd name="T54" fmla="*/ 675774 w 92"/>
                <a:gd name="T55" fmla="*/ 0 h 69"/>
                <a:gd name="T56" fmla="*/ 692882 w 92"/>
                <a:gd name="T57" fmla="*/ 51325 h 69"/>
                <a:gd name="T58" fmla="*/ 709990 w 92"/>
                <a:gd name="T59" fmla="*/ 68433 h 69"/>
                <a:gd name="T60" fmla="*/ 675774 w 92"/>
                <a:gd name="T61" fmla="*/ 145420 h 69"/>
                <a:gd name="T62" fmla="*/ 709990 w 92"/>
                <a:gd name="T63" fmla="*/ 153974 h 69"/>
                <a:gd name="T64" fmla="*/ 718544 w 92"/>
                <a:gd name="T65" fmla="*/ 179636 h 69"/>
                <a:gd name="T66" fmla="*/ 744207 w 92"/>
                <a:gd name="T67" fmla="*/ 196744 h 69"/>
                <a:gd name="T68" fmla="*/ 769869 w 92"/>
                <a:gd name="T69" fmla="*/ 188190 h 69"/>
                <a:gd name="T70" fmla="*/ 778423 w 92"/>
                <a:gd name="T71" fmla="*/ 205298 h 69"/>
                <a:gd name="T72" fmla="*/ 786977 w 92"/>
                <a:gd name="T73" fmla="*/ 256623 h 69"/>
                <a:gd name="T74" fmla="*/ 752761 w 92"/>
                <a:gd name="T75" fmla="*/ 333610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
                <a:gd name="T115" fmla="*/ 0 h 69"/>
                <a:gd name="T116" fmla="*/ 92 w 92"/>
                <a:gd name="T117" fmla="*/ 69 h 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 h="69">
                  <a:moveTo>
                    <a:pt x="86" y="42"/>
                  </a:moveTo>
                  <a:lnTo>
                    <a:pt x="82" y="46"/>
                  </a:lnTo>
                  <a:lnTo>
                    <a:pt x="79" y="50"/>
                  </a:lnTo>
                  <a:lnTo>
                    <a:pt x="66" y="62"/>
                  </a:lnTo>
                  <a:lnTo>
                    <a:pt x="64" y="67"/>
                  </a:lnTo>
                  <a:lnTo>
                    <a:pt x="61" y="66"/>
                  </a:lnTo>
                  <a:lnTo>
                    <a:pt x="58" y="69"/>
                  </a:lnTo>
                  <a:lnTo>
                    <a:pt x="55" y="69"/>
                  </a:lnTo>
                  <a:lnTo>
                    <a:pt x="55" y="66"/>
                  </a:lnTo>
                  <a:lnTo>
                    <a:pt x="52" y="65"/>
                  </a:lnTo>
                  <a:lnTo>
                    <a:pt x="52" y="63"/>
                  </a:lnTo>
                  <a:lnTo>
                    <a:pt x="49" y="63"/>
                  </a:lnTo>
                  <a:lnTo>
                    <a:pt x="49" y="67"/>
                  </a:lnTo>
                  <a:lnTo>
                    <a:pt x="31" y="66"/>
                  </a:lnTo>
                  <a:lnTo>
                    <a:pt x="25" y="58"/>
                  </a:lnTo>
                  <a:lnTo>
                    <a:pt x="24" y="55"/>
                  </a:lnTo>
                  <a:lnTo>
                    <a:pt x="26" y="52"/>
                  </a:lnTo>
                  <a:lnTo>
                    <a:pt x="26" y="50"/>
                  </a:lnTo>
                  <a:lnTo>
                    <a:pt x="23" y="48"/>
                  </a:lnTo>
                  <a:lnTo>
                    <a:pt x="15" y="48"/>
                  </a:lnTo>
                  <a:lnTo>
                    <a:pt x="10" y="46"/>
                  </a:lnTo>
                  <a:lnTo>
                    <a:pt x="10" y="43"/>
                  </a:lnTo>
                  <a:lnTo>
                    <a:pt x="6" y="43"/>
                  </a:lnTo>
                  <a:lnTo>
                    <a:pt x="9" y="41"/>
                  </a:lnTo>
                  <a:lnTo>
                    <a:pt x="14" y="41"/>
                  </a:lnTo>
                  <a:lnTo>
                    <a:pt x="18" y="37"/>
                  </a:lnTo>
                  <a:lnTo>
                    <a:pt x="19" y="35"/>
                  </a:lnTo>
                  <a:lnTo>
                    <a:pt x="18" y="33"/>
                  </a:lnTo>
                  <a:lnTo>
                    <a:pt x="15" y="33"/>
                  </a:lnTo>
                  <a:lnTo>
                    <a:pt x="6" y="29"/>
                  </a:lnTo>
                  <a:lnTo>
                    <a:pt x="4" y="29"/>
                  </a:lnTo>
                  <a:lnTo>
                    <a:pt x="2" y="28"/>
                  </a:lnTo>
                  <a:lnTo>
                    <a:pt x="0" y="25"/>
                  </a:lnTo>
                  <a:lnTo>
                    <a:pt x="0" y="24"/>
                  </a:lnTo>
                  <a:lnTo>
                    <a:pt x="3" y="20"/>
                  </a:lnTo>
                  <a:lnTo>
                    <a:pt x="6" y="19"/>
                  </a:lnTo>
                  <a:lnTo>
                    <a:pt x="11" y="19"/>
                  </a:lnTo>
                  <a:lnTo>
                    <a:pt x="17" y="24"/>
                  </a:lnTo>
                  <a:lnTo>
                    <a:pt x="19" y="24"/>
                  </a:lnTo>
                  <a:lnTo>
                    <a:pt x="22" y="23"/>
                  </a:lnTo>
                  <a:lnTo>
                    <a:pt x="27" y="17"/>
                  </a:lnTo>
                  <a:lnTo>
                    <a:pt x="30" y="15"/>
                  </a:lnTo>
                  <a:lnTo>
                    <a:pt x="30" y="13"/>
                  </a:lnTo>
                  <a:lnTo>
                    <a:pt x="31" y="12"/>
                  </a:lnTo>
                  <a:lnTo>
                    <a:pt x="33" y="12"/>
                  </a:lnTo>
                  <a:lnTo>
                    <a:pt x="36" y="14"/>
                  </a:lnTo>
                  <a:lnTo>
                    <a:pt x="39" y="16"/>
                  </a:lnTo>
                  <a:lnTo>
                    <a:pt x="45" y="16"/>
                  </a:lnTo>
                  <a:lnTo>
                    <a:pt x="53" y="10"/>
                  </a:lnTo>
                  <a:lnTo>
                    <a:pt x="56" y="7"/>
                  </a:lnTo>
                  <a:lnTo>
                    <a:pt x="61" y="5"/>
                  </a:lnTo>
                  <a:lnTo>
                    <a:pt x="68" y="4"/>
                  </a:lnTo>
                  <a:lnTo>
                    <a:pt x="72" y="1"/>
                  </a:lnTo>
                  <a:lnTo>
                    <a:pt x="74" y="1"/>
                  </a:lnTo>
                  <a:lnTo>
                    <a:pt x="76" y="0"/>
                  </a:lnTo>
                  <a:lnTo>
                    <a:pt x="79" y="0"/>
                  </a:lnTo>
                  <a:lnTo>
                    <a:pt x="79" y="3"/>
                  </a:lnTo>
                  <a:lnTo>
                    <a:pt x="81" y="6"/>
                  </a:lnTo>
                  <a:lnTo>
                    <a:pt x="83" y="6"/>
                  </a:lnTo>
                  <a:lnTo>
                    <a:pt x="83" y="8"/>
                  </a:lnTo>
                  <a:lnTo>
                    <a:pt x="79" y="14"/>
                  </a:lnTo>
                  <a:lnTo>
                    <a:pt x="79" y="17"/>
                  </a:lnTo>
                  <a:lnTo>
                    <a:pt x="80" y="18"/>
                  </a:lnTo>
                  <a:lnTo>
                    <a:pt x="83" y="18"/>
                  </a:lnTo>
                  <a:lnTo>
                    <a:pt x="84" y="19"/>
                  </a:lnTo>
                  <a:lnTo>
                    <a:pt x="84" y="21"/>
                  </a:lnTo>
                  <a:lnTo>
                    <a:pt x="85" y="23"/>
                  </a:lnTo>
                  <a:lnTo>
                    <a:pt x="87" y="23"/>
                  </a:lnTo>
                  <a:lnTo>
                    <a:pt x="88" y="22"/>
                  </a:lnTo>
                  <a:lnTo>
                    <a:pt x="90" y="22"/>
                  </a:lnTo>
                  <a:lnTo>
                    <a:pt x="91" y="23"/>
                  </a:lnTo>
                  <a:lnTo>
                    <a:pt x="91" y="24"/>
                  </a:lnTo>
                  <a:lnTo>
                    <a:pt x="92" y="24"/>
                  </a:lnTo>
                  <a:lnTo>
                    <a:pt x="92" y="30"/>
                  </a:lnTo>
                  <a:lnTo>
                    <a:pt x="88" y="34"/>
                  </a:lnTo>
                  <a:lnTo>
                    <a:pt x="88" y="39"/>
                  </a:lnTo>
                  <a:lnTo>
                    <a:pt x="86" y="4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3" name="Freeform 15"/>
            <p:cNvSpPr/>
            <p:nvPr/>
          </p:nvSpPr>
          <p:spPr bwMode="auto">
            <a:xfrm>
              <a:off x="5183233" y="3980916"/>
              <a:ext cx="821193" cy="633003"/>
            </a:xfrm>
            <a:custGeom>
              <a:avLst/>
              <a:gdLst>
                <a:gd name="T0" fmla="*/ 821193 w 96"/>
                <a:gd name="T1" fmla="*/ 153974 h 74"/>
                <a:gd name="T2" fmla="*/ 804085 w 96"/>
                <a:gd name="T3" fmla="*/ 179636 h 74"/>
                <a:gd name="T4" fmla="*/ 761314 w 96"/>
                <a:gd name="T5" fmla="*/ 230961 h 74"/>
                <a:gd name="T6" fmla="*/ 769868 w 96"/>
                <a:gd name="T7" fmla="*/ 248069 h 74"/>
                <a:gd name="T8" fmla="*/ 650111 w 96"/>
                <a:gd name="T9" fmla="*/ 316502 h 74"/>
                <a:gd name="T10" fmla="*/ 615895 w 96"/>
                <a:gd name="T11" fmla="*/ 307947 h 74"/>
                <a:gd name="T12" fmla="*/ 581678 w 96"/>
                <a:gd name="T13" fmla="*/ 325056 h 74"/>
                <a:gd name="T14" fmla="*/ 556016 w 96"/>
                <a:gd name="T15" fmla="*/ 342164 h 74"/>
                <a:gd name="T16" fmla="*/ 530354 w 96"/>
                <a:gd name="T17" fmla="*/ 359272 h 74"/>
                <a:gd name="T18" fmla="*/ 530354 w 96"/>
                <a:gd name="T19" fmla="*/ 384934 h 74"/>
                <a:gd name="T20" fmla="*/ 496137 w 96"/>
                <a:gd name="T21" fmla="*/ 367826 h 74"/>
                <a:gd name="T22" fmla="*/ 470475 w 96"/>
                <a:gd name="T23" fmla="*/ 342164 h 74"/>
                <a:gd name="T24" fmla="*/ 444813 w 96"/>
                <a:gd name="T25" fmla="*/ 325056 h 74"/>
                <a:gd name="T26" fmla="*/ 410597 w 96"/>
                <a:gd name="T27" fmla="*/ 384934 h 74"/>
                <a:gd name="T28" fmla="*/ 350718 w 96"/>
                <a:gd name="T29" fmla="*/ 427705 h 74"/>
                <a:gd name="T30" fmla="*/ 282285 w 96"/>
                <a:gd name="T31" fmla="*/ 444813 h 74"/>
                <a:gd name="T32" fmla="*/ 248069 w 96"/>
                <a:gd name="T33" fmla="*/ 461921 h 74"/>
                <a:gd name="T34" fmla="*/ 222406 w 96"/>
                <a:gd name="T35" fmla="*/ 461921 h 74"/>
                <a:gd name="T36" fmla="*/ 162528 w 96"/>
                <a:gd name="T37" fmla="*/ 487583 h 74"/>
                <a:gd name="T38" fmla="*/ 102649 w 96"/>
                <a:gd name="T39" fmla="*/ 504692 h 74"/>
                <a:gd name="T40" fmla="*/ 68433 w 96"/>
                <a:gd name="T41" fmla="*/ 547462 h 74"/>
                <a:gd name="T42" fmla="*/ 111203 w 96"/>
                <a:gd name="T43" fmla="*/ 598787 h 74"/>
                <a:gd name="T44" fmla="*/ 51325 w 96"/>
                <a:gd name="T45" fmla="*/ 633003 h 74"/>
                <a:gd name="T46" fmla="*/ 0 w 96"/>
                <a:gd name="T47" fmla="*/ 513246 h 74"/>
                <a:gd name="T48" fmla="*/ 17108 w 96"/>
                <a:gd name="T49" fmla="*/ 487583 h 74"/>
                <a:gd name="T50" fmla="*/ 136866 w 96"/>
                <a:gd name="T51" fmla="*/ 350718 h 74"/>
                <a:gd name="T52" fmla="*/ 205298 w 96"/>
                <a:gd name="T53" fmla="*/ 273731 h 74"/>
                <a:gd name="T54" fmla="*/ 222406 w 96"/>
                <a:gd name="T55" fmla="*/ 205298 h 74"/>
                <a:gd name="T56" fmla="*/ 256623 w 96"/>
                <a:gd name="T57" fmla="*/ 111203 h 74"/>
                <a:gd name="T58" fmla="*/ 282285 w 96"/>
                <a:gd name="T59" fmla="*/ 51325 h 74"/>
                <a:gd name="T60" fmla="*/ 325056 w 96"/>
                <a:gd name="T61" fmla="*/ 34216 h 74"/>
                <a:gd name="T62" fmla="*/ 359272 w 96"/>
                <a:gd name="T63" fmla="*/ 68433 h 74"/>
                <a:gd name="T64" fmla="*/ 376380 w 96"/>
                <a:gd name="T65" fmla="*/ 42770 h 74"/>
                <a:gd name="T66" fmla="*/ 350718 w 96"/>
                <a:gd name="T67" fmla="*/ 8554 h 74"/>
                <a:gd name="T68" fmla="*/ 521800 w 96"/>
                <a:gd name="T69" fmla="*/ 0 h 74"/>
                <a:gd name="T70" fmla="*/ 547462 w 96"/>
                <a:gd name="T71" fmla="*/ 17108 h 74"/>
                <a:gd name="T72" fmla="*/ 504692 w 96"/>
                <a:gd name="T73" fmla="*/ 76987 h 74"/>
                <a:gd name="T74" fmla="*/ 521800 w 96"/>
                <a:gd name="T75" fmla="*/ 102649 h 74"/>
                <a:gd name="T76" fmla="*/ 615895 w 96"/>
                <a:gd name="T77" fmla="*/ 76987 h 74"/>
                <a:gd name="T78" fmla="*/ 650111 w 96"/>
                <a:gd name="T79" fmla="*/ 85541 h 74"/>
                <a:gd name="T80" fmla="*/ 692882 w 96"/>
                <a:gd name="T81" fmla="*/ 51325 h 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
                <a:gd name="T124" fmla="*/ 0 h 74"/>
                <a:gd name="T125" fmla="*/ 96 w 96"/>
                <a:gd name="T126" fmla="*/ 74 h 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 h="74">
                  <a:moveTo>
                    <a:pt x="87" y="6"/>
                  </a:moveTo>
                  <a:lnTo>
                    <a:pt x="96" y="18"/>
                  </a:lnTo>
                  <a:lnTo>
                    <a:pt x="96" y="21"/>
                  </a:lnTo>
                  <a:lnTo>
                    <a:pt x="94" y="21"/>
                  </a:lnTo>
                  <a:lnTo>
                    <a:pt x="89" y="25"/>
                  </a:lnTo>
                  <a:lnTo>
                    <a:pt x="89" y="27"/>
                  </a:lnTo>
                  <a:lnTo>
                    <a:pt x="90" y="28"/>
                  </a:lnTo>
                  <a:lnTo>
                    <a:pt x="90" y="29"/>
                  </a:lnTo>
                  <a:lnTo>
                    <a:pt x="87" y="30"/>
                  </a:lnTo>
                  <a:lnTo>
                    <a:pt x="76" y="37"/>
                  </a:lnTo>
                  <a:lnTo>
                    <a:pt x="73" y="36"/>
                  </a:lnTo>
                  <a:lnTo>
                    <a:pt x="72" y="36"/>
                  </a:lnTo>
                  <a:lnTo>
                    <a:pt x="70" y="38"/>
                  </a:lnTo>
                  <a:lnTo>
                    <a:pt x="68" y="38"/>
                  </a:lnTo>
                  <a:lnTo>
                    <a:pt x="65" y="36"/>
                  </a:lnTo>
                  <a:lnTo>
                    <a:pt x="65" y="40"/>
                  </a:lnTo>
                  <a:lnTo>
                    <a:pt x="62" y="41"/>
                  </a:lnTo>
                  <a:lnTo>
                    <a:pt x="62" y="42"/>
                  </a:lnTo>
                  <a:lnTo>
                    <a:pt x="63" y="44"/>
                  </a:lnTo>
                  <a:lnTo>
                    <a:pt x="62" y="45"/>
                  </a:lnTo>
                  <a:lnTo>
                    <a:pt x="59" y="43"/>
                  </a:lnTo>
                  <a:lnTo>
                    <a:pt x="58" y="43"/>
                  </a:lnTo>
                  <a:lnTo>
                    <a:pt x="57" y="41"/>
                  </a:lnTo>
                  <a:lnTo>
                    <a:pt x="55" y="40"/>
                  </a:lnTo>
                  <a:lnTo>
                    <a:pt x="53" y="38"/>
                  </a:lnTo>
                  <a:lnTo>
                    <a:pt x="52" y="38"/>
                  </a:lnTo>
                  <a:lnTo>
                    <a:pt x="51" y="41"/>
                  </a:lnTo>
                  <a:lnTo>
                    <a:pt x="48" y="45"/>
                  </a:lnTo>
                  <a:lnTo>
                    <a:pt x="46" y="49"/>
                  </a:lnTo>
                  <a:lnTo>
                    <a:pt x="41" y="50"/>
                  </a:lnTo>
                  <a:lnTo>
                    <a:pt x="39" y="52"/>
                  </a:lnTo>
                  <a:lnTo>
                    <a:pt x="33" y="52"/>
                  </a:lnTo>
                  <a:lnTo>
                    <a:pt x="33" y="54"/>
                  </a:lnTo>
                  <a:lnTo>
                    <a:pt x="29" y="54"/>
                  </a:lnTo>
                  <a:lnTo>
                    <a:pt x="26" y="54"/>
                  </a:lnTo>
                  <a:lnTo>
                    <a:pt x="23" y="55"/>
                  </a:lnTo>
                  <a:lnTo>
                    <a:pt x="19" y="57"/>
                  </a:lnTo>
                  <a:lnTo>
                    <a:pt x="14" y="58"/>
                  </a:lnTo>
                  <a:lnTo>
                    <a:pt x="12" y="59"/>
                  </a:lnTo>
                  <a:lnTo>
                    <a:pt x="11" y="63"/>
                  </a:lnTo>
                  <a:lnTo>
                    <a:pt x="8" y="64"/>
                  </a:lnTo>
                  <a:lnTo>
                    <a:pt x="8" y="66"/>
                  </a:lnTo>
                  <a:lnTo>
                    <a:pt x="13" y="70"/>
                  </a:lnTo>
                  <a:lnTo>
                    <a:pt x="12" y="73"/>
                  </a:lnTo>
                  <a:lnTo>
                    <a:pt x="6" y="74"/>
                  </a:lnTo>
                  <a:lnTo>
                    <a:pt x="0" y="64"/>
                  </a:lnTo>
                  <a:lnTo>
                    <a:pt x="0" y="60"/>
                  </a:lnTo>
                  <a:lnTo>
                    <a:pt x="2" y="58"/>
                  </a:lnTo>
                  <a:lnTo>
                    <a:pt x="2" y="57"/>
                  </a:lnTo>
                  <a:lnTo>
                    <a:pt x="4" y="52"/>
                  </a:lnTo>
                  <a:lnTo>
                    <a:pt x="16" y="41"/>
                  </a:lnTo>
                  <a:lnTo>
                    <a:pt x="20" y="36"/>
                  </a:lnTo>
                  <a:lnTo>
                    <a:pt x="24" y="32"/>
                  </a:lnTo>
                  <a:lnTo>
                    <a:pt x="26" y="29"/>
                  </a:lnTo>
                  <a:lnTo>
                    <a:pt x="26" y="24"/>
                  </a:lnTo>
                  <a:lnTo>
                    <a:pt x="30" y="20"/>
                  </a:lnTo>
                  <a:lnTo>
                    <a:pt x="30" y="13"/>
                  </a:lnTo>
                  <a:lnTo>
                    <a:pt x="31" y="12"/>
                  </a:lnTo>
                  <a:lnTo>
                    <a:pt x="33" y="6"/>
                  </a:lnTo>
                  <a:lnTo>
                    <a:pt x="34" y="4"/>
                  </a:lnTo>
                  <a:lnTo>
                    <a:pt x="38" y="4"/>
                  </a:lnTo>
                  <a:lnTo>
                    <a:pt x="41" y="9"/>
                  </a:lnTo>
                  <a:lnTo>
                    <a:pt x="42" y="8"/>
                  </a:lnTo>
                  <a:lnTo>
                    <a:pt x="44" y="6"/>
                  </a:lnTo>
                  <a:lnTo>
                    <a:pt x="44" y="5"/>
                  </a:lnTo>
                  <a:lnTo>
                    <a:pt x="41" y="2"/>
                  </a:lnTo>
                  <a:lnTo>
                    <a:pt x="41" y="1"/>
                  </a:lnTo>
                  <a:lnTo>
                    <a:pt x="59" y="1"/>
                  </a:lnTo>
                  <a:lnTo>
                    <a:pt x="61" y="0"/>
                  </a:lnTo>
                  <a:lnTo>
                    <a:pt x="64" y="0"/>
                  </a:lnTo>
                  <a:lnTo>
                    <a:pt x="64" y="2"/>
                  </a:lnTo>
                  <a:lnTo>
                    <a:pt x="64" y="3"/>
                  </a:lnTo>
                  <a:lnTo>
                    <a:pt x="59" y="9"/>
                  </a:lnTo>
                  <a:lnTo>
                    <a:pt x="59" y="11"/>
                  </a:lnTo>
                  <a:lnTo>
                    <a:pt x="61" y="12"/>
                  </a:lnTo>
                  <a:lnTo>
                    <a:pt x="64" y="12"/>
                  </a:lnTo>
                  <a:lnTo>
                    <a:pt x="72" y="9"/>
                  </a:lnTo>
                  <a:lnTo>
                    <a:pt x="74" y="9"/>
                  </a:lnTo>
                  <a:lnTo>
                    <a:pt x="76" y="10"/>
                  </a:lnTo>
                  <a:lnTo>
                    <a:pt x="80" y="8"/>
                  </a:lnTo>
                  <a:lnTo>
                    <a:pt x="81" y="6"/>
                  </a:lnTo>
                  <a:lnTo>
                    <a:pt x="87" y="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4" name="Freeform 20"/>
            <p:cNvSpPr/>
            <p:nvPr/>
          </p:nvSpPr>
          <p:spPr bwMode="auto">
            <a:xfrm>
              <a:off x="5927440" y="1714081"/>
              <a:ext cx="624449" cy="581678"/>
            </a:xfrm>
            <a:custGeom>
              <a:avLst/>
              <a:gdLst>
                <a:gd name="T0" fmla="*/ 547462 w 73"/>
                <a:gd name="T1" fmla="*/ 188190 h 68"/>
                <a:gd name="T2" fmla="*/ 624449 w 73"/>
                <a:gd name="T3" fmla="*/ 248069 h 68"/>
                <a:gd name="T4" fmla="*/ 607341 w 73"/>
                <a:gd name="T5" fmla="*/ 273731 h 68"/>
                <a:gd name="T6" fmla="*/ 564570 w 73"/>
                <a:gd name="T7" fmla="*/ 299393 h 68"/>
                <a:gd name="T8" fmla="*/ 504692 w 73"/>
                <a:gd name="T9" fmla="*/ 359272 h 68"/>
                <a:gd name="T10" fmla="*/ 496137 w 73"/>
                <a:gd name="T11" fmla="*/ 402042 h 68"/>
                <a:gd name="T12" fmla="*/ 410597 w 73"/>
                <a:gd name="T13" fmla="*/ 436258 h 68"/>
                <a:gd name="T14" fmla="*/ 350718 w 73"/>
                <a:gd name="T15" fmla="*/ 470475 h 68"/>
                <a:gd name="T16" fmla="*/ 333610 w 73"/>
                <a:gd name="T17" fmla="*/ 504691 h 68"/>
                <a:gd name="T18" fmla="*/ 307947 w 73"/>
                <a:gd name="T19" fmla="*/ 581678 h 68"/>
                <a:gd name="T20" fmla="*/ 239515 w 73"/>
                <a:gd name="T21" fmla="*/ 581678 h 68"/>
                <a:gd name="T22" fmla="*/ 248069 w 73"/>
                <a:gd name="T23" fmla="*/ 556016 h 68"/>
                <a:gd name="T24" fmla="*/ 290839 w 73"/>
                <a:gd name="T25" fmla="*/ 521799 h 68"/>
                <a:gd name="T26" fmla="*/ 265177 w 73"/>
                <a:gd name="T27" fmla="*/ 487583 h 68"/>
                <a:gd name="T28" fmla="*/ 265177 w 73"/>
                <a:gd name="T29" fmla="*/ 444813 h 68"/>
                <a:gd name="T30" fmla="*/ 299393 w 73"/>
                <a:gd name="T31" fmla="*/ 410596 h 68"/>
                <a:gd name="T32" fmla="*/ 299393 w 73"/>
                <a:gd name="T33" fmla="*/ 359272 h 68"/>
                <a:gd name="T34" fmla="*/ 265177 w 73"/>
                <a:gd name="T35" fmla="*/ 325055 h 68"/>
                <a:gd name="T36" fmla="*/ 213852 w 73"/>
                <a:gd name="T37" fmla="*/ 325055 h 68"/>
                <a:gd name="T38" fmla="*/ 162528 w 73"/>
                <a:gd name="T39" fmla="*/ 376380 h 68"/>
                <a:gd name="T40" fmla="*/ 153974 w 73"/>
                <a:gd name="T41" fmla="*/ 410596 h 68"/>
                <a:gd name="T42" fmla="*/ 119757 w 73"/>
                <a:gd name="T43" fmla="*/ 444813 h 68"/>
                <a:gd name="T44" fmla="*/ 42770 w 73"/>
                <a:gd name="T45" fmla="*/ 384934 h 68"/>
                <a:gd name="T46" fmla="*/ 0 w 73"/>
                <a:gd name="T47" fmla="*/ 367826 h 68"/>
                <a:gd name="T48" fmla="*/ 0 w 73"/>
                <a:gd name="T49" fmla="*/ 342164 h 68"/>
                <a:gd name="T50" fmla="*/ 34216 w 73"/>
                <a:gd name="T51" fmla="*/ 316501 h 68"/>
                <a:gd name="T52" fmla="*/ 42770 w 73"/>
                <a:gd name="T53" fmla="*/ 307947 h 68"/>
                <a:gd name="T54" fmla="*/ 42770 w 73"/>
                <a:gd name="T55" fmla="*/ 256623 h 68"/>
                <a:gd name="T56" fmla="*/ 17108 w 73"/>
                <a:gd name="T57" fmla="*/ 222406 h 68"/>
                <a:gd name="T58" fmla="*/ 17108 w 73"/>
                <a:gd name="T59" fmla="*/ 196744 h 68"/>
                <a:gd name="T60" fmla="*/ 34216 w 73"/>
                <a:gd name="T61" fmla="*/ 179636 h 68"/>
                <a:gd name="T62" fmla="*/ 51325 w 73"/>
                <a:gd name="T63" fmla="*/ 179636 h 68"/>
                <a:gd name="T64" fmla="*/ 59879 w 73"/>
                <a:gd name="T65" fmla="*/ 188190 h 68"/>
                <a:gd name="T66" fmla="*/ 59879 w 73"/>
                <a:gd name="T67" fmla="*/ 205298 h 68"/>
                <a:gd name="T68" fmla="*/ 85541 w 73"/>
                <a:gd name="T69" fmla="*/ 230960 h 68"/>
                <a:gd name="T70" fmla="*/ 102649 w 73"/>
                <a:gd name="T71" fmla="*/ 230960 h 68"/>
                <a:gd name="T72" fmla="*/ 239515 w 73"/>
                <a:gd name="T73" fmla="*/ 111203 h 68"/>
                <a:gd name="T74" fmla="*/ 273731 w 73"/>
                <a:gd name="T75" fmla="*/ 68433 h 68"/>
                <a:gd name="T76" fmla="*/ 325056 w 73"/>
                <a:gd name="T77" fmla="*/ 68433 h 68"/>
                <a:gd name="T78" fmla="*/ 333610 w 73"/>
                <a:gd name="T79" fmla="*/ 76987 h 68"/>
                <a:gd name="T80" fmla="*/ 350718 w 73"/>
                <a:gd name="T81" fmla="*/ 76987 h 68"/>
                <a:gd name="T82" fmla="*/ 359272 w 73"/>
                <a:gd name="T83" fmla="*/ 68433 h 68"/>
                <a:gd name="T84" fmla="*/ 359272 w 73"/>
                <a:gd name="T85" fmla="*/ 0 h 68"/>
                <a:gd name="T86" fmla="*/ 393488 w 73"/>
                <a:gd name="T87" fmla="*/ 0 h 68"/>
                <a:gd name="T88" fmla="*/ 436259 w 73"/>
                <a:gd name="T89" fmla="*/ 42770 h 68"/>
                <a:gd name="T90" fmla="*/ 461921 w 73"/>
                <a:gd name="T91" fmla="*/ 42770 h 68"/>
                <a:gd name="T92" fmla="*/ 453367 w 73"/>
                <a:gd name="T93" fmla="*/ 25662 h 68"/>
                <a:gd name="T94" fmla="*/ 470475 w 73"/>
                <a:gd name="T95" fmla="*/ 8554 h 68"/>
                <a:gd name="T96" fmla="*/ 487583 w 73"/>
                <a:gd name="T97" fmla="*/ 25662 h 68"/>
                <a:gd name="T98" fmla="*/ 487583 w 73"/>
                <a:gd name="T99" fmla="*/ 59879 h 68"/>
                <a:gd name="T100" fmla="*/ 547462 w 73"/>
                <a:gd name="T101" fmla="*/ 136865 h 68"/>
                <a:gd name="T102" fmla="*/ 547462 w 73"/>
                <a:gd name="T103" fmla="*/ 188190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68"/>
                <a:gd name="T158" fmla="*/ 73 w 73"/>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68">
                  <a:moveTo>
                    <a:pt x="64" y="22"/>
                  </a:moveTo>
                  <a:lnTo>
                    <a:pt x="73" y="29"/>
                  </a:lnTo>
                  <a:lnTo>
                    <a:pt x="71" y="32"/>
                  </a:lnTo>
                  <a:lnTo>
                    <a:pt x="66" y="35"/>
                  </a:lnTo>
                  <a:lnTo>
                    <a:pt x="59" y="42"/>
                  </a:lnTo>
                  <a:lnTo>
                    <a:pt x="58" y="47"/>
                  </a:lnTo>
                  <a:lnTo>
                    <a:pt x="48" y="51"/>
                  </a:lnTo>
                  <a:lnTo>
                    <a:pt x="41" y="55"/>
                  </a:lnTo>
                  <a:lnTo>
                    <a:pt x="39" y="59"/>
                  </a:lnTo>
                  <a:lnTo>
                    <a:pt x="36" y="68"/>
                  </a:lnTo>
                  <a:lnTo>
                    <a:pt x="28" y="68"/>
                  </a:lnTo>
                  <a:lnTo>
                    <a:pt x="29" y="65"/>
                  </a:lnTo>
                  <a:lnTo>
                    <a:pt x="34" y="61"/>
                  </a:lnTo>
                  <a:lnTo>
                    <a:pt x="31" y="57"/>
                  </a:lnTo>
                  <a:lnTo>
                    <a:pt x="31" y="52"/>
                  </a:lnTo>
                  <a:lnTo>
                    <a:pt x="35" y="48"/>
                  </a:lnTo>
                  <a:lnTo>
                    <a:pt x="35" y="42"/>
                  </a:lnTo>
                  <a:lnTo>
                    <a:pt x="31" y="38"/>
                  </a:lnTo>
                  <a:lnTo>
                    <a:pt x="25" y="38"/>
                  </a:lnTo>
                  <a:lnTo>
                    <a:pt x="19" y="44"/>
                  </a:lnTo>
                  <a:lnTo>
                    <a:pt x="18" y="48"/>
                  </a:lnTo>
                  <a:lnTo>
                    <a:pt x="14" y="52"/>
                  </a:lnTo>
                  <a:lnTo>
                    <a:pt x="5" y="45"/>
                  </a:lnTo>
                  <a:lnTo>
                    <a:pt x="0" y="43"/>
                  </a:lnTo>
                  <a:lnTo>
                    <a:pt x="0" y="40"/>
                  </a:lnTo>
                  <a:lnTo>
                    <a:pt x="4" y="37"/>
                  </a:lnTo>
                  <a:lnTo>
                    <a:pt x="5" y="36"/>
                  </a:lnTo>
                  <a:lnTo>
                    <a:pt x="5" y="30"/>
                  </a:lnTo>
                  <a:lnTo>
                    <a:pt x="2" y="26"/>
                  </a:lnTo>
                  <a:lnTo>
                    <a:pt x="2" y="23"/>
                  </a:lnTo>
                  <a:lnTo>
                    <a:pt x="4" y="21"/>
                  </a:lnTo>
                  <a:lnTo>
                    <a:pt x="6" y="21"/>
                  </a:lnTo>
                  <a:lnTo>
                    <a:pt x="7" y="22"/>
                  </a:lnTo>
                  <a:lnTo>
                    <a:pt x="7" y="24"/>
                  </a:lnTo>
                  <a:lnTo>
                    <a:pt x="10" y="27"/>
                  </a:lnTo>
                  <a:lnTo>
                    <a:pt x="12" y="27"/>
                  </a:lnTo>
                  <a:lnTo>
                    <a:pt x="28" y="13"/>
                  </a:lnTo>
                  <a:lnTo>
                    <a:pt x="32" y="8"/>
                  </a:lnTo>
                  <a:lnTo>
                    <a:pt x="38" y="8"/>
                  </a:lnTo>
                  <a:lnTo>
                    <a:pt x="39" y="9"/>
                  </a:lnTo>
                  <a:lnTo>
                    <a:pt x="41" y="9"/>
                  </a:lnTo>
                  <a:lnTo>
                    <a:pt x="42" y="8"/>
                  </a:lnTo>
                  <a:lnTo>
                    <a:pt x="42" y="0"/>
                  </a:lnTo>
                  <a:lnTo>
                    <a:pt x="46" y="0"/>
                  </a:lnTo>
                  <a:lnTo>
                    <a:pt x="51" y="5"/>
                  </a:lnTo>
                  <a:lnTo>
                    <a:pt x="54" y="5"/>
                  </a:lnTo>
                  <a:lnTo>
                    <a:pt x="53" y="3"/>
                  </a:lnTo>
                  <a:lnTo>
                    <a:pt x="55" y="1"/>
                  </a:lnTo>
                  <a:lnTo>
                    <a:pt x="57" y="3"/>
                  </a:lnTo>
                  <a:lnTo>
                    <a:pt x="57" y="7"/>
                  </a:lnTo>
                  <a:lnTo>
                    <a:pt x="64" y="16"/>
                  </a:lnTo>
                  <a:lnTo>
                    <a:pt x="64" y="2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5" name="Freeform 21"/>
            <p:cNvSpPr/>
            <p:nvPr/>
          </p:nvSpPr>
          <p:spPr bwMode="auto">
            <a:xfrm>
              <a:off x="6055751" y="1397580"/>
              <a:ext cx="881072" cy="564570"/>
            </a:xfrm>
            <a:custGeom>
              <a:avLst/>
              <a:gdLst>
                <a:gd name="T0" fmla="*/ 196744 w 103"/>
                <a:gd name="T1" fmla="*/ 282285 h 66"/>
                <a:gd name="T2" fmla="*/ 162528 w 103"/>
                <a:gd name="T3" fmla="*/ 188190 h 66"/>
                <a:gd name="T4" fmla="*/ 119757 w 103"/>
                <a:gd name="T5" fmla="*/ 230960 h 66"/>
                <a:gd name="T6" fmla="*/ 94095 w 103"/>
                <a:gd name="T7" fmla="*/ 239514 h 66"/>
                <a:gd name="T8" fmla="*/ 59879 w 103"/>
                <a:gd name="T9" fmla="*/ 171082 h 66"/>
                <a:gd name="T10" fmla="*/ 17108 w 103"/>
                <a:gd name="T11" fmla="*/ 76987 h 66"/>
                <a:gd name="T12" fmla="*/ 0 w 103"/>
                <a:gd name="T13" fmla="*/ 42770 h 66"/>
                <a:gd name="T14" fmla="*/ 34216 w 103"/>
                <a:gd name="T15" fmla="*/ 25662 h 66"/>
                <a:gd name="T16" fmla="*/ 76987 w 103"/>
                <a:gd name="T17" fmla="*/ 59879 h 66"/>
                <a:gd name="T18" fmla="*/ 145420 w 103"/>
                <a:gd name="T19" fmla="*/ 8554 h 66"/>
                <a:gd name="T20" fmla="*/ 153974 w 103"/>
                <a:gd name="T21" fmla="*/ 0 h 66"/>
                <a:gd name="T22" fmla="*/ 179636 w 103"/>
                <a:gd name="T23" fmla="*/ 17108 h 66"/>
                <a:gd name="T24" fmla="*/ 222407 w 103"/>
                <a:gd name="T25" fmla="*/ 68433 h 66"/>
                <a:gd name="T26" fmla="*/ 307948 w 103"/>
                <a:gd name="T27" fmla="*/ 59879 h 66"/>
                <a:gd name="T28" fmla="*/ 367826 w 103"/>
                <a:gd name="T29" fmla="*/ 17108 h 66"/>
                <a:gd name="T30" fmla="*/ 376380 w 103"/>
                <a:gd name="T31" fmla="*/ 68433 h 66"/>
                <a:gd name="T32" fmla="*/ 402043 w 103"/>
                <a:gd name="T33" fmla="*/ 85541 h 66"/>
                <a:gd name="T34" fmla="*/ 444813 w 103"/>
                <a:gd name="T35" fmla="*/ 68433 h 66"/>
                <a:gd name="T36" fmla="*/ 496138 w 103"/>
                <a:gd name="T37" fmla="*/ 102649 h 66"/>
                <a:gd name="T38" fmla="*/ 556016 w 103"/>
                <a:gd name="T39" fmla="*/ 171082 h 66"/>
                <a:gd name="T40" fmla="*/ 590233 w 103"/>
                <a:gd name="T41" fmla="*/ 128311 h 66"/>
                <a:gd name="T42" fmla="*/ 667220 w 103"/>
                <a:gd name="T43" fmla="*/ 213852 h 66"/>
                <a:gd name="T44" fmla="*/ 727098 w 103"/>
                <a:gd name="T45" fmla="*/ 179636 h 66"/>
                <a:gd name="T46" fmla="*/ 709990 w 103"/>
                <a:gd name="T47" fmla="*/ 171082 h 66"/>
                <a:gd name="T48" fmla="*/ 769869 w 103"/>
                <a:gd name="T49" fmla="*/ 145420 h 66"/>
                <a:gd name="T50" fmla="*/ 786977 w 103"/>
                <a:gd name="T51" fmla="*/ 136865 h 66"/>
                <a:gd name="T52" fmla="*/ 829747 w 103"/>
                <a:gd name="T53" fmla="*/ 188190 h 66"/>
                <a:gd name="T54" fmla="*/ 872518 w 103"/>
                <a:gd name="T55" fmla="*/ 188190 h 66"/>
                <a:gd name="T56" fmla="*/ 881072 w 103"/>
                <a:gd name="T57" fmla="*/ 256623 h 66"/>
                <a:gd name="T58" fmla="*/ 855410 w 103"/>
                <a:gd name="T59" fmla="*/ 325055 h 66"/>
                <a:gd name="T60" fmla="*/ 829747 w 103"/>
                <a:gd name="T61" fmla="*/ 307947 h 66"/>
                <a:gd name="T62" fmla="*/ 795531 w 103"/>
                <a:gd name="T63" fmla="*/ 316501 h 66"/>
                <a:gd name="T64" fmla="*/ 778423 w 103"/>
                <a:gd name="T65" fmla="*/ 248069 h 66"/>
                <a:gd name="T66" fmla="*/ 752761 w 103"/>
                <a:gd name="T67" fmla="*/ 307947 h 66"/>
                <a:gd name="T68" fmla="*/ 684328 w 103"/>
                <a:gd name="T69" fmla="*/ 393488 h 66"/>
                <a:gd name="T70" fmla="*/ 650111 w 103"/>
                <a:gd name="T71" fmla="*/ 419150 h 66"/>
                <a:gd name="T72" fmla="*/ 675774 w 103"/>
                <a:gd name="T73" fmla="*/ 461921 h 66"/>
                <a:gd name="T74" fmla="*/ 598787 w 103"/>
                <a:gd name="T75" fmla="*/ 479029 h 66"/>
                <a:gd name="T76" fmla="*/ 547462 w 103"/>
                <a:gd name="T77" fmla="*/ 453367 h 66"/>
                <a:gd name="T78" fmla="*/ 513246 w 103"/>
                <a:gd name="T79" fmla="*/ 530354 h 66"/>
                <a:gd name="T80" fmla="*/ 419151 w 103"/>
                <a:gd name="T81" fmla="*/ 504691 h 66"/>
                <a:gd name="T82" fmla="*/ 359272 w 103"/>
                <a:gd name="T83" fmla="*/ 376380 h 66"/>
                <a:gd name="T84" fmla="*/ 342164 w 103"/>
                <a:gd name="T85" fmla="*/ 325055 h 66"/>
                <a:gd name="T86" fmla="*/ 333610 w 103"/>
                <a:gd name="T87" fmla="*/ 359272 h 66"/>
                <a:gd name="T88" fmla="*/ 265177 w 103"/>
                <a:gd name="T89" fmla="*/ 316501 h 66"/>
                <a:gd name="T90" fmla="*/ 230961 w 103"/>
                <a:gd name="T91" fmla="*/ 316501 h 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3"/>
                <a:gd name="T139" fmla="*/ 0 h 66"/>
                <a:gd name="T140" fmla="*/ 103 w 103"/>
                <a:gd name="T141" fmla="*/ 66 h 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3" h="66">
                  <a:moveTo>
                    <a:pt x="27" y="37"/>
                  </a:moveTo>
                  <a:lnTo>
                    <a:pt x="23" y="33"/>
                  </a:lnTo>
                  <a:lnTo>
                    <a:pt x="23" y="30"/>
                  </a:lnTo>
                  <a:lnTo>
                    <a:pt x="19" y="22"/>
                  </a:lnTo>
                  <a:lnTo>
                    <a:pt x="18" y="22"/>
                  </a:lnTo>
                  <a:lnTo>
                    <a:pt x="14" y="27"/>
                  </a:lnTo>
                  <a:lnTo>
                    <a:pt x="14" y="28"/>
                  </a:lnTo>
                  <a:lnTo>
                    <a:pt x="11" y="28"/>
                  </a:lnTo>
                  <a:lnTo>
                    <a:pt x="9" y="22"/>
                  </a:lnTo>
                  <a:lnTo>
                    <a:pt x="7" y="20"/>
                  </a:lnTo>
                  <a:lnTo>
                    <a:pt x="7" y="14"/>
                  </a:lnTo>
                  <a:lnTo>
                    <a:pt x="2" y="9"/>
                  </a:lnTo>
                  <a:lnTo>
                    <a:pt x="0" y="9"/>
                  </a:lnTo>
                  <a:lnTo>
                    <a:pt x="0" y="5"/>
                  </a:lnTo>
                  <a:lnTo>
                    <a:pt x="2" y="3"/>
                  </a:lnTo>
                  <a:lnTo>
                    <a:pt x="4" y="3"/>
                  </a:lnTo>
                  <a:lnTo>
                    <a:pt x="6" y="5"/>
                  </a:lnTo>
                  <a:lnTo>
                    <a:pt x="9" y="7"/>
                  </a:lnTo>
                  <a:lnTo>
                    <a:pt x="10" y="7"/>
                  </a:lnTo>
                  <a:lnTo>
                    <a:pt x="17" y="1"/>
                  </a:lnTo>
                  <a:lnTo>
                    <a:pt x="18" y="0"/>
                  </a:lnTo>
                  <a:lnTo>
                    <a:pt x="19" y="0"/>
                  </a:lnTo>
                  <a:lnTo>
                    <a:pt x="21" y="2"/>
                  </a:lnTo>
                  <a:lnTo>
                    <a:pt x="23" y="5"/>
                  </a:lnTo>
                  <a:lnTo>
                    <a:pt x="26" y="8"/>
                  </a:lnTo>
                  <a:lnTo>
                    <a:pt x="29" y="10"/>
                  </a:lnTo>
                  <a:lnTo>
                    <a:pt x="36" y="7"/>
                  </a:lnTo>
                  <a:lnTo>
                    <a:pt x="42" y="2"/>
                  </a:lnTo>
                  <a:lnTo>
                    <a:pt x="43" y="2"/>
                  </a:lnTo>
                  <a:lnTo>
                    <a:pt x="44" y="3"/>
                  </a:lnTo>
                  <a:lnTo>
                    <a:pt x="44" y="8"/>
                  </a:lnTo>
                  <a:lnTo>
                    <a:pt x="45" y="10"/>
                  </a:lnTo>
                  <a:lnTo>
                    <a:pt x="47" y="10"/>
                  </a:lnTo>
                  <a:lnTo>
                    <a:pt x="50" y="8"/>
                  </a:lnTo>
                  <a:lnTo>
                    <a:pt x="52" y="8"/>
                  </a:lnTo>
                  <a:lnTo>
                    <a:pt x="55" y="12"/>
                  </a:lnTo>
                  <a:lnTo>
                    <a:pt x="58" y="12"/>
                  </a:lnTo>
                  <a:lnTo>
                    <a:pt x="63" y="20"/>
                  </a:lnTo>
                  <a:lnTo>
                    <a:pt x="65" y="20"/>
                  </a:lnTo>
                  <a:lnTo>
                    <a:pt x="67" y="15"/>
                  </a:lnTo>
                  <a:lnTo>
                    <a:pt x="69" y="15"/>
                  </a:lnTo>
                  <a:lnTo>
                    <a:pt x="71" y="18"/>
                  </a:lnTo>
                  <a:lnTo>
                    <a:pt x="78" y="25"/>
                  </a:lnTo>
                  <a:lnTo>
                    <a:pt x="80" y="25"/>
                  </a:lnTo>
                  <a:lnTo>
                    <a:pt x="85" y="21"/>
                  </a:lnTo>
                  <a:lnTo>
                    <a:pt x="83" y="21"/>
                  </a:lnTo>
                  <a:lnTo>
                    <a:pt x="83" y="20"/>
                  </a:lnTo>
                  <a:lnTo>
                    <a:pt x="88" y="17"/>
                  </a:lnTo>
                  <a:lnTo>
                    <a:pt x="90" y="17"/>
                  </a:lnTo>
                  <a:lnTo>
                    <a:pt x="90" y="15"/>
                  </a:lnTo>
                  <a:lnTo>
                    <a:pt x="92" y="16"/>
                  </a:lnTo>
                  <a:lnTo>
                    <a:pt x="93" y="18"/>
                  </a:lnTo>
                  <a:lnTo>
                    <a:pt x="97" y="22"/>
                  </a:lnTo>
                  <a:lnTo>
                    <a:pt x="100" y="22"/>
                  </a:lnTo>
                  <a:lnTo>
                    <a:pt x="102" y="22"/>
                  </a:lnTo>
                  <a:lnTo>
                    <a:pt x="103" y="24"/>
                  </a:lnTo>
                  <a:lnTo>
                    <a:pt x="103" y="30"/>
                  </a:lnTo>
                  <a:lnTo>
                    <a:pt x="100" y="33"/>
                  </a:lnTo>
                  <a:lnTo>
                    <a:pt x="100" y="38"/>
                  </a:lnTo>
                  <a:lnTo>
                    <a:pt x="98" y="38"/>
                  </a:lnTo>
                  <a:lnTo>
                    <a:pt x="97" y="36"/>
                  </a:lnTo>
                  <a:lnTo>
                    <a:pt x="95" y="37"/>
                  </a:lnTo>
                  <a:lnTo>
                    <a:pt x="93" y="37"/>
                  </a:lnTo>
                  <a:lnTo>
                    <a:pt x="93" y="31"/>
                  </a:lnTo>
                  <a:lnTo>
                    <a:pt x="91" y="29"/>
                  </a:lnTo>
                  <a:lnTo>
                    <a:pt x="90" y="31"/>
                  </a:lnTo>
                  <a:lnTo>
                    <a:pt x="88" y="36"/>
                  </a:lnTo>
                  <a:lnTo>
                    <a:pt x="83" y="44"/>
                  </a:lnTo>
                  <a:lnTo>
                    <a:pt x="80" y="46"/>
                  </a:lnTo>
                  <a:lnTo>
                    <a:pt x="77" y="45"/>
                  </a:lnTo>
                  <a:lnTo>
                    <a:pt x="76" y="49"/>
                  </a:lnTo>
                  <a:lnTo>
                    <a:pt x="79" y="51"/>
                  </a:lnTo>
                  <a:lnTo>
                    <a:pt x="79" y="54"/>
                  </a:lnTo>
                  <a:lnTo>
                    <a:pt x="77" y="56"/>
                  </a:lnTo>
                  <a:lnTo>
                    <a:pt x="70" y="56"/>
                  </a:lnTo>
                  <a:lnTo>
                    <a:pt x="66" y="54"/>
                  </a:lnTo>
                  <a:lnTo>
                    <a:pt x="64" y="53"/>
                  </a:lnTo>
                  <a:lnTo>
                    <a:pt x="61" y="59"/>
                  </a:lnTo>
                  <a:lnTo>
                    <a:pt x="60" y="62"/>
                  </a:lnTo>
                  <a:lnTo>
                    <a:pt x="58" y="66"/>
                  </a:lnTo>
                  <a:lnTo>
                    <a:pt x="49" y="59"/>
                  </a:lnTo>
                  <a:lnTo>
                    <a:pt x="49" y="53"/>
                  </a:lnTo>
                  <a:lnTo>
                    <a:pt x="42" y="44"/>
                  </a:lnTo>
                  <a:lnTo>
                    <a:pt x="42" y="40"/>
                  </a:lnTo>
                  <a:lnTo>
                    <a:pt x="40" y="38"/>
                  </a:lnTo>
                  <a:lnTo>
                    <a:pt x="38" y="40"/>
                  </a:lnTo>
                  <a:lnTo>
                    <a:pt x="39" y="42"/>
                  </a:lnTo>
                  <a:lnTo>
                    <a:pt x="36" y="42"/>
                  </a:lnTo>
                  <a:lnTo>
                    <a:pt x="31" y="37"/>
                  </a:lnTo>
                  <a:lnTo>
                    <a:pt x="27" y="37"/>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6" name="Freeform 23"/>
            <p:cNvSpPr/>
            <p:nvPr/>
          </p:nvSpPr>
          <p:spPr bwMode="auto">
            <a:xfrm>
              <a:off x="3207237" y="2278652"/>
              <a:ext cx="1291669" cy="949504"/>
            </a:xfrm>
            <a:custGeom>
              <a:avLst/>
              <a:gdLst>
                <a:gd name="T0" fmla="*/ 692882 w 151"/>
                <a:gd name="T1" fmla="*/ 915288 h 111"/>
                <a:gd name="T2" fmla="*/ 641557 w 151"/>
                <a:gd name="T3" fmla="*/ 949504 h 111"/>
                <a:gd name="T4" fmla="*/ 590233 w 151"/>
                <a:gd name="T5" fmla="*/ 923842 h 111"/>
                <a:gd name="T6" fmla="*/ 564571 w 151"/>
                <a:gd name="T7" fmla="*/ 940950 h 111"/>
                <a:gd name="T8" fmla="*/ 530354 w 151"/>
                <a:gd name="T9" fmla="*/ 872517 h 111"/>
                <a:gd name="T10" fmla="*/ 479029 w 151"/>
                <a:gd name="T11" fmla="*/ 821193 h 111"/>
                <a:gd name="T12" fmla="*/ 367826 w 151"/>
                <a:gd name="T13" fmla="*/ 804085 h 111"/>
                <a:gd name="T14" fmla="*/ 290839 w 151"/>
                <a:gd name="T15" fmla="*/ 795530 h 111"/>
                <a:gd name="T16" fmla="*/ 222407 w 151"/>
                <a:gd name="T17" fmla="*/ 761314 h 111"/>
                <a:gd name="T18" fmla="*/ 145420 w 151"/>
                <a:gd name="T19" fmla="*/ 701435 h 111"/>
                <a:gd name="T20" fmla="*/ 51325 w 151"/>
                <a:gd name="T21" fmla="*/ 667219 h 111"/>
                <a:gd name="T22" fmla="*/ 0 w 151"/>
                <a:gd name="T23" fmla="*/ 556016 h 111"/>
                <a:gd name="T24" fmla="*/ 17108 w 151"/>
                <a:gd name="T25" fmla="*/ 393488 h 111"/>
                <a:gd name="T26" fmla="*/ 8554 w 151"/>
                <a:gd name="T27" fmla="*/ 350718 h 111"/>
                <a:gd name="T28" fmla="*/ 51325 w 151"/>
                <a:gd name="T29" fmla="*/ 342164 h 111"/>
                <a:gd name="T30" fmla="*/ 85541 w 151"/>
                <a:gd name="T31" fmla="*/ 325055 h 111"/>
                <a:gd name="T32" fmla="*/ 119757 w 151"/>
                <a:gd name="T33" fmla="*/ 350718 h 111"/>
                <a:gd name="T34" fmla="*/ 162528 w 151"/>
                <a:gd name="T35" fmla="*/ 342164 h 111"/>
                <a:gd name="T36" fmla="*/ 136866 w 151"/>
                <a:gd name="T37" fmla="*/ 290839 h 111"/>
                <a:gd name="T38" fmla="*/ 188190 w 151"/>
                <a:gd name="T39" fmla="*/ 230960 h 111"/>
                <a:gd name="T40" fmla="*/ 162528 w 151"/>
                <a:gd name="T41" fmla="*/ 179636 h 111"/>
                <a:gd name="T42" fmla="*/ 128311 w 151"/>
                <a:gd name="T43" fmla="*/ 136865 h 111"/>
                <a:gd name="T44" fmla="*/ 119757 w 151"/>
                <a:gd name="T45" fmla="*/ 111203 h 111"/>
                <a:gd name="T46" fmla="*/ 102649 w 151"/>
                <a:gd name="T47" fmla="*/ 76987 h 111"/>
                <a:gd name="T48" fmla="*/ 136866 w 151"/>
                <a:gd name="T49" fmla="*/ 51325 h 111"/>
                <a:gd name="T50" fmla="*/ 239515 w 151"/>
                <a:gd name="T51" fmla="*/ 51325 h 111"/>
                <a:gd name="T52" fmla="*/ 350718 w 151"/>
                <a:gd name="T53" fmla="*/ 0 h 111"/>
                <a:gd name="T54" fmla="*/ 402043 w 151"/>
                <a:gd name="T55" fmla="*/ 0 h 111"/>
                <a:gd name="T56" fmla="*/ 521800 w 151"/>
                <a:gd name="T57" fmla="*/ 8554 h 111"/>
                <a:gd name="T58" fmla="*/ 701436 w 151"/>
                <a:gd name="T59" fmla="*/ 128311 h 111"/>
                <a:gd name="T60" fmla="*/ 744207 w 151"/>
                <a:gd name="T61" fmla="*/ 119757 h 111"/>
                <a:gd name="T62" fmla="*/ 735653 w 151"/>
                <a:gd name="T63" fmla="*/ 59879 h 111"/>
                <a:gd name="T64" fmla="*/ 769869 w 151"/>
                <a:gd name="T65" fmla="*/ 51325 h 111"/>
                <a:gd name="T66" fmla="*/ 821193 w 151"/>
                <a:gd name="T67" fmla="*/ 76987 h 111"/>
                <a:gd name="T68" fmla="*/ 932397 w 151"/>
                <a:gd name="T69" fmla="*/ 111203 h 111"/>
                <a:gd name="T70" fmla="*/ 1009384 w 151"/>
                <a:gd name="T71" fmla="*/ 145420 h 111"/>
                <a:gd name="T72" fmla="*/ 1035046 w 151"/>
                <a:gd name="T73" fmla="*/ 136865 h 111"/>
                <a:gd name="T74" fmla="*/ 1103479 w 151"/>
                <a:gd name="T75" fmla="*/ 213852 h 111"/>
                <a:gd name="T76" fmla="*/ 1214682 w 151"/>
                <a:gd name="T77" fmla="*/ 248069 h 111"/>
                <a:gd name="T78" fmla="*/ 1240344 w 151"/>
                <a:gd name="T79" fmla="*/ 325055 h 111"/>
                <a:gd name="T80" fmla="*/ 1274561 w 151"/>
                <a:gd name="T81" fmla="*/ 436259 h 111"/>
                <a:gd name="T82" fmla="*/ 1274561 w 151"/>
                <a:gd name="T83" fmla="*/ 496137 h 111"/>
                <a:gd name="T84" fmla="*/ 1240344 w 151"/>
                <a:gd name="T85" fmla="*/ 521799 h 111"/>
                <a:gd name="T86" fmla="*/ 1197574 w 151"/>
                <a:gd name="T87" fmla="*/ 581678 h 111"/>
                <a:gd name="T88" fmla="*/ 1171912 w 151"/>
                <a:gd name="T89" fmla="*/ 615895 h 111"/>
                <a:gd name="T90" fmla="*/ 1206128 w 151"/>
                <a:gd name="T91" fmla="*/ 658665 h 111"/>
                <a:gd name="T92" fmla="*/ 1163358 w 151"/>
                <a:gd name="T93" fmla="*/ 667219 h 111"/>
                <a:gd name="T94" fmla="*/ 1077816 w 151"/>
                <a:gd name="T95" fmla="*/ 641557 h 111"/>
                <a:gd name="T96" fmla="*/ 1077816 w 151"/>
                <a:gd name="T97" fmla="*/ 684327 h 111"/>
                <a:gd name="T98" fmla="*/ 1103479 w 151"/>
                <a:gd name="T99" fmla="*/ 761314 h 111"/>
                <a:gd name="T100" fmla="*/ 1129141 w 151"/>
                <a:gd name="T101" fmla="*/ 812639 h 111"/>
                <a:gd name="T102" fmla="*/ 1077816 w 151"/>
                <a:gd name="T103" fmla="*/ 846855 h 111"/>
                <a:gd name="T104" fmla="*/ 1043600 w 151"/>
                <a:gd name="T105" fmla="*/ 863963 h 111"/>
                <a:gd name="T106" fmla="*/ 1000829 w 151"/>
                <a:gd name="T107" fmla="*/ 846855 h 111"/>
                <a:gd name="T108" fmla="*/ 975167 w 151"/>
                <a:gd name="T109" fmla="*/ 829747 h 111"/>
                <a:gd name="T110" fmla="*/ 940951 w 151"/>
                <a:gd name="T111" fmla="*/ 846855 h 111"/>
                <a:gd name="T112" fmla="*/ 915289 w 151"/>
                <a:gd name="T113" fmla="*/ 829747 h 111"/>
                <a:gd name="T114" fmla="*/ 855410 w 151"/>
                <a:gd name="T115" fmla="*/ 744206 h 111"/>
                <a:gd name="T116" fmla="*/ 735653 w 151"/>
                <a:gd name="T117" fmla="*/ 692881 h 111"/>
                <a:gd name="T118" fmla="*/ 727098 w 151"/>
                <a:gd name="T119" fmla="*/ 727098 h 111"/>
                <a:gd name="T120" fmla="*/ 752761 w 151"/>
                <a:gd name="T121" fmla="*/ 786976 h 111"/>
                <a:gd name="T122" fmla="*/ 718544 w 151"/>
                <a:gd name="T123" fmla="*/ 8297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1"/>
                <a:gd name="T187" fmla="*/ 0 h 111"/>
                <a:gd name="T188" fmla="*/ 151 w 151"/>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1" h="111">
                  <a:moveTo>
                    <a:pt x="86" y="100"/>
                  </a:moveTo>
                  <a:lnTo>
                    <a:pt x="81" y="107"/>
                  </a:lnTo>
                  <a:lnTo>
                    <a:pt x="78" y="110"/>
                  </a:lnTo>
                  <a:lnTo>
                    <a:pt x="75" y="111"/>
                  </a:lnTo>
                  <a:lnTo>
                    <a:pt x="72" y="108"/>
                  </a:lnTo>
                  <a:lnTo>
                    <a:pt x="69" y="108"/>
                  </a:lnTo>
                  <a:lnTo>
                    <a:pt x="68" y="110"/>
                  </a:lnTo>
                  <a:lnTo>
                    <a:pt x="66" y="110"/>
                  </a:lnTo>
                  <a:lnTo>
                    <a:pt x="63" y="106"/>
                  </a:lnTo>
                  <a:lnTo>
                    <a:pt x="62" y="102"/>
                  </a:lnTo>
                  <a:lnTo>
                    <a:pt x="58" y="97"/>
                  </a:lnTo>
                  <a:lnTo>
                    <a:pt x="56" y="96"/>
                  </a:lnTo>
                  <a:lnTo>
                    <a:pt x="52" y="94"/>
                  </a:lnTo>
                  <a:lnTo>
                    <a:pt x="43" y="94"/>
                  </a:lnTo>
                  <a:lnTo>
                    <a:pt x="38" y="94"/>
                  </a:lnTo>
                  <a:lnTo>
                    <a:pt x="34" y="93"/>
                  </a:lnTo>
                  <a:lnTo>
                    <a:pt x="30" y="89"/>
                  </a:lnTo>
                  <a:lnTo>
                    <a:pt x="26" y="89"/>
                  </a:lnTo>
                  <a:lnTo>
                    <a:pt x="20" y="86"/>
                  </a:lnTo>
                  <a:lnTo>
                    <a:pt x="17" y="82"/>
                  </a:lnTo>
                  <a:lnTo>
                    <a:pt x="13" y="82"/>
                  </a:lnTo>
                  <a:lnTo>
                    <a:pt x="6" y="78"/>
                  </a:lnTo>
                  <a:lnTo>
                    <a:pt x="2" y="72"/>
                  </a:lnTo>
                  <a:lnTo>
                    <a:pt x="0" y="65"/>
                  </a:lnTo>
                  <a:lnTo>
                    <a:pt x="0" y="50"/>
                  </a:lnTo>
                  <a:lnTo>
                    <a:pt x="2" y="46"/>
                  </a:lnTo>
                  <a:lnTo>
                    <a:pt x="2" y="43"/>
                  </a:lnTo>
                  <a:lnTo>
                    <a:pt x="1" y="41"/>
                  </a:lnTo>
                  <a:lnTo>
                    <a:pt x="2" y="40"/>
                  </a:lnTo>
                  <a:lnTo>
                    <a:pt x="6" y="40"/>
                  </a:lnTo>
                  <a:lnTo>
                    <a:pt x="6" y="38"/>
                  </a:lnTo>
                  <a:lnTo>
                    <a:pt x="10" y="38"/>
                  </a:lnTo>
                  <a:lnTo>
                    <a:pt x="11" y="40"/>
                  </a:lnTo>
                  <a:lnTo>
                    <a:pt x="14" y="41"/>
                  </a:lnTo>
                  <a:lnTo>
                    <a:pt x="17" y="41"/>
                  </a:lnTo>
                  <a:lnTo>
                    <a:pt x="19" y="40"/>
                  </a:lnTo>
                  <a:lnTo>
                    <a:pt x="19" y="38"/>
                  </a:lnTo>
                  <a:lnTo>
                    <a:pt x="16" y="34"/>
                  </a:lnTo>
                  <a:lnTo>
                    <a:pt x="16" y="32"/>
                  </a:lnTo>
                  <a:lnTo>
                    <a:pt x="22" y="27"/>
                  </a:lnTo>
                  <a:lnTo>
                    <a:pt x="22" y="24"/>
                  </a:lnTo>
                  <a:lnTo>
                    <a:pt x="19" y="21"/>
                  </a:lnTo>
                  <a:lnTo>
                    <a:pt x="19" y="19"/>
                  </a:lnTo>
                  <a:lnTo>
                    <a:pt x="15" y="16"/>
                  </a:lnTo>
                  <a:lnTo>
                    <a:pt x="13" y="13"/>
                  </a:lnTo>
                  <a:lnTo>
                    <a:pt x="14" y="13"/>
                  </a:lnTo>
                  <a:lnTo>
                    <a:pt x="14" y="11"/>
                  </a:lnTo>
                  <a:lnTo>
                    <a:pt x="12" y="9"/>
                  </a:lnTo>
                  <a:lnTo>
                    <a:pt x="12" y="7"/>
                  </a:lnTo>
                  <a:lnTo>
                    <a:pt x="16" y="6"/>
                  </a:lnTo>
                  <a:lnTo>
                    <a:pt x="25" y="6"/>
                  </a:lnTo>
                  <a:lnTo>
                    <a:pt x="28" y="6"/>
                  </a:lnTo>
                  <a:lnTo>
                    <a:pt x="36" y="2"/>
                  </a:lnTo>
                  <a:lnTo>
                    <a:pt x="41" y="0"/>
                  </a:lnTo>
                  <a:lnTo>
                    <a:pt x="44" y="0"/>
                  </a:lnTo>
                  <a:lnTo>
                    <a:pt x="47" y="0"/>
                  </a:lnTo>
                  <a:lnTo>
                    <a:pt x="48" y="1"/>
                  </a:lnTo>
                  <a:lnTo>
                    <a:pt x="61" y="1"/>
                  </a:lnTo>
                  <a:lnTo>
                    <a:pt x="65" y="3"/>
                  </a:lnTo>
                  <a:lnTo>
                    <a:pt x="82" y="15"/>
                  </a:lnTo>
                  <a:lnTo>
                    <a:pt x="86" y="15"/>
                  </a:lnTo>
                  <a:lnTo>
                    <a:pt x="87" y="14"/>
                  </a:lnTo>
                  <a:lnTo>
                    <a:pt x="87" y="10"/>
                  </a:lnTo>
                  <a:lnTo>
                    <a:pt x="86" y="7"/>
                  </a:lnTo>
                  <a:lnTo>
                    <a:pt x="88" y="6"/>
                  </a:lnTo>
                  <a:lnTo>
                    <a:pt x="90" y="6"/>
                  </a:lnTo>
                  <a:lnTo>
                    <a:pt x="93" y="6"/>
                  </a:lnTo>
                  <a:lnTo>
                    <a:pt x="96" y="9"/>
                  </a:lnTo>
                  <a:lnTo>
                    <a:pt x="103" y="10"/>
                  </a:lnTo>
                  <a:lnTo>
                    <a:pt x="109" y="13"/>
                  </a:lnTo>
                  <a:lnTo>
                    <a:pt x="114" y="17"/>
                  </a:lnTo>
                  <a:lnTo>
                    <a:pt x="118" y="17"/>
                  </a:lnTo>
                  <a:lnTo>
                    <a:pt x="120" y="16"/>
                  </a:lnTo>
                  <a:lnTo>
                    <a:pt x="121" y="16"/>
                  </a:lnTo>
                  <a:lnTo>
                    <a:pt x="123" y="20"/>
                  </a:lnTo>
                  <a:lnTo>
                    <a:pt x="129" y="25"/>
                  </a:lnTo>
                  <a:lnTo>
                    <a:pt x="135" y="29"/>
                  </a:lnTo>
                  <a:lnTo>
                    <a:pt x="142" y="29"/>
                  </a:lnTo>
                  <a:lnTo>
                    <a:pt x="144" y="34"/>
                  </a:lnTo>
                  <a:lnTo>
                    <a:pt x="145" y="38"/>
                  </a:lnTo>
                  <a:lnTo>
                    <a:pt x="148" y="45"/>
                  </a:lnTo>
                  <a:lnTo>
                    <a:pt x="149" y="51"/>
                  </a:lnTo>
                  <a:lnTo>
                    <a:pt x="151" y="54"/>
                  </a:lnTo>
                  <a:lnTo>
                    <a:pt x="149" y="58"/>
                  </a:lnTo>
                  <a:lnTo>
                    <a:pt x="146" y="60"/>
                  </a:lnTo>
                  <a:lnTo>
                    <a:pt x="145" y="61"/>
                  </a:lnTo>
                  <a:lnTo>
                    <a:pt x="144" y="63"/>
                  </a:lnTo>
                  <a:lnTo>
                    <a:pt x="140" y="68"/>
                  </a:lnTo>
                  <a:lnTo>
                    <a:pt x="137" y="70"/>
                  </a:lnTo>
                  <a:lnTo>
                    <a:pt x="137" y="72"/>
                  </a:lnTo>
                  <a:lnTo>
                    <a:pt x="141" y="75"/>
                  </a:lnTo>
                  <a:lnTo>
                    <a:pt x="141" y="77"/>
                  </a:lnTo>
                  <a:lnTo>
                    <a:pt x="139" y="78"/>
                  </a:lnTo>
                  <a:lnTo>
                    <a:pt x="136" y="78"/>
                  </a:lnTo>
                  <a:lnTo>
                    <a:pt x="132" y="75"/>
                  </a:lnTo>
                  <a:lnTo>
                    <a:pt x="126" y="75"/>
                  </a:lnTo>
                  <a:lnTo>
                    <a:pt x="126" y="76"/>
                  </a:lnTo>
                  <a:lnTo>
                    <a:pt x="126" y="80"/>
                  </a:lnTo>
                  <a:lnTo>
                    <a:pt x="131" y="86"/>
                  </a:lnTo>
                  <a:lnTo>
                    <a:pt x="129" y="89"/>
                  </a:lnTo>
                  <a:lnTo>
                    <a:pt x="130" y="91"/>
                  </a:lnTo>
                  <a:lnTo>
                    <a:pt x="132" y="95"/>
                  </a:lnTo>
                  <a:lnTo>
                    <a:pt x="131" y="99"/>
                  </a:lnTo>
                  <a:lnTo>
                    <a:pt x="126" y="99"/>
                  </a:lnTo>
                  <a:lnTo>
                    <a:pt x="124" y="101"/>
                  </a:lnTo>
                  <a:lnTo>
                    <a:pt x="122" y="101"/>
                  </a:lnTo>
                  <a:lnTo>
                    <a:pt x="121" y="99"/>
                  </a:lnTo>
                  <a:lnTo>
                    <a:pt x="117" y="99"/>
                  </a:lnTo>
                  <a:lnTo>
                    <a:pt x="116" y="97"/>
                  </a:lnTo>
                  <a:lnTo>
                    <a:pt x="114" y="97"/>
                  </a:lnTo>
                  <a:lnTo>
                    <a:pt x="112" y="99"/>
                  </a:lnTo>
                  <a:lnTo>
                    <a:pt x="110" y="99"/>
                  </a:lnTo>
                  <a:lnTo>
                    <a:pt x="109" y="97"/>
                  </a:lnTo>
                  <a:lnTo>
                    <a:pt x="107" y="97"/>
                  </a:lnTo>
                  <a:lnTo>
                    <a:pt x="100" y="89"/>
                  </a:lnTo>
                  <a:lnTo>
                    <a:pt x="100" y="87"/>
                  </a:lnTo>
                  <a:lnTo>
                    <a:pt x="96" y="81"/>
                  </a:lnTo>
                  <a:lnTo>
                    <a:pt x="86" y="81"/>
                  </a:lnTo>
                  <a:lnTo>
                    <a:pt x="85" y="82"/>
                  </a:lnTo>
                  <a:lnTo>
                    <a:pt x="85" y="85"/>
                  </a:lnTo>
                  <a:lnTo>
                    <a:pt x="89" y="88"/>
                  </a:lnTo>
                  <a:lnTo>
                    <a:pt x="88" y="92"/>
                  </a:lnTo>
                  <a:lnTo>
                    <a:pt x="86" y="93"/>
                  </a:lnTo>
                  <a:lnTo>
                    <a:pt x="84" y="97"/>
                  </a:lnTo>
                  <a:lnTo>
                    <a:pt x="86" y="10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7" name="Freeform 24"/>
            <p:cNvSpPr/>
            <p:nvPr/>
          </p:nvSpPr>
          <p:spPr bwMode="auto">
            <a:xfrm>
              <a:off x="3566509" y="1885163"/>
              <a:ext cx="1471305" cy="1248898"/>
            </a:xfrm>
            <a:custGeom>
              <a:avLst/>
              <a:gdLst>
                <a:gd name="T0" fmla="*/ 470475 w 172"/>
                <a:gd name="T1" fmla="*/ 17108 h 146"/>
                <a:gd name="T2" fmla="*/ 487584 w 172"/>
                <a:gd name="T3" fmla="*/ 102649 h 146"/>
                <a:gd name="T4" fmla="*/ 479029 w 172"/>
                <a:gd name="T5" fmla="*/ 188190 h 146"/>
                <a:gd name="T6" fmla="*/ 547462 w 172"/>
                <a:gd name="T7" fmla="*/ 290839 h 146"/>
                <a:gd name="T8" fmla="*/ 684328 w 172"/>
                <a:gd name="T9" fmla="*/ 256623 h 146"/>
                <a:gd name="T10" fmla="*/ 675774 w 172"/>
                <a:gd name="T11" fmla="*/ 325056 h 146"/>
                <a:gd name="T12" fmla="*/ 641557 w 172"/>
                <a:gd name="T13" fmla="*/ 384934 h 146"/>
                <a:gd name="T14" fmla="*/ 718544 w 172"/>
                <a:gd name="T15" fmla="*/ 436259 h 146"/>
                <a:gd name="T16" fmla="*/ 804085 w 172"/>
                <a:gd name="T17" fmla="*/ 530354 h 146"/>
                <a:gd name="T18" fmla="*/ 829748 w 172"/>
                <a:gd name="T19" fmla="*/ 496137 h 146"/>
                <a:gd name="T20" fmla="*/ 906734 w 172"/>
                <a:gd name="T21" fmla="*/ 461921 h 146"/>
                <a:gd name="T22" fmla="*/ 1000829 w 172"/>
                <a:gd name="T23" fmla="*/ 436259 h 146"/>
                <a:gd name="T24" fmla="*/ 1035046 w 172"/>
                <a:gd name="T25" fmla="*/ 487583 h 146"/>
                <a:gd name="T26" fmla="*/ 975167 w 172"/>
                <a:gd name="T27" fmla="*/ 598787 h 146"/>
                <a:gd name="T28" fmla="*/ 1077816 w 172"/>
                <a:gd name="T29" fmla="*/ 675774 h 146"/>
                <a:gd name="T30" fmla="*/ 1163358 w 172"/>
                <a:gd name="T31" fmla="*/ 821193 h 146"/>
                <a:gd name="T32" fmla="*/ 1257453 w 172"/>
                <a:gd name="T33" fmla="*/ 898180 h 146"/>
                <a:gd name="T34" fmla="*/ 1300223 w 172"/>
                <a:gd name="T35" fmla="*/ 838301 h 146"/>
                <a:gd name="T36" fmla="*/ 1257453 w 172"/>
                <a:gd name="T37" fmla="*/ 769869 h 146"/>
                <a:gd name="T38" fmla="*/ 1308777 w 172"/>
                <a:gd name="T39" fmla="*/ 701436 h 146"/>
                <a:gd name="T40" fmla="*/ 1342994 w 172"/>
                <a:gd name="T41" fmla="*/ 701436 h 146"/>
                <a:gd name="T42" fmla="*/ 1402872 w 172"/>
                <a:gd name="T43" fmla="*/ 761314 h 146"/>
                <a:gd name="T44" fmla="*/ 1471305 w 172"/>
                <a:gd name="T45" fmla="*/ 812639 h 146"/>
                <a:gd name="T46" fmla="*/ 1462751 w 172"/>
                <a:gd name="T47" fmla="*/ 898180 h 146"/>
                <a:gd name="T48" fmla="*/ 1419980 w 172"/>
                <a:gd name="T49" fmla="*/ 923842 h 146"/>
                <a:gd name="T50" fmla="*/ 1385764 w 172"/>
                <a:gd name="T51" fmla="*/ 983721 h 146"/>
                <a:gd name="T52" fmla="*/ 1308777 w 172"/>
                <a:gd name="T53" fmla="*/ 958059 h 146"/>
                <a:gd name="T54" fmla="*/ 1257453 w 172"/>
                <a:gd name="T55" fmla="*/ 1026491 h 146"/>
                <a:gd name="T56" fmla="*/ 1214682 w 172"/>
                <a:gd name="T57" fmla="*/ 1137695 h 146"/>
                <a:gd name="T58" fmla="*/ 1223236 w 172"/>
                <a:gd name="T59" fmla="*/ 1206128 h 146"/>
                <a:gd name="T60" fmla="*/ 1171912 w 172"/>
                <a:gd name="T61" fmla="*/ 1248898 h 146"/>
                <a:gd name="T62" fmla="*/ 1043600 w 172"/>
                <a:gd name="T63" fmla="*/ 1171911 h 146"/>
                <a:gd name="T64" fmla="*/ 915289 w 172"/>
                <a:gd name="T65" fmla="*/ 1060708 h 146"/>
                <a:gd name="T66" fmla="*/ 863964 w 172"/>
                <a:gd name="T67" fmla="*/ 1094924 h 146"/>
                <a:gd name="T68" fmla="*/ 855410 w 172"/>
                <a:gd name="T69" fmla="*/ 1171911 h 146"/>
                <a:gd name="T70" fmla="*/ 718544 w 172"/>
                <a:gd name="T71" fmla="*/ 1077816 h 146"/>
                <a:gd name="T72" fmla="*/ 769869 w 172"/>
                <a:gd name="T73" fmla="*/ 1035045 h 146"/>
                <a:gd name="T74" fmla="*/ 846856 w 172"/>
                <a:gd name="T75" fmla="*/ 1052154 h 146"/>
                <a:gd name="T76" fmla="*/ 812639 w 172"/>
                <a:gd name="T77" fmla="*/ 992275 h 146"/>
                <a:gd name="T78" fmla="*/ 881072 w 172"/>
                <a:gd name="T79" fmla="*/ 915288 h 146"/>
                <a:gd name="T80" fmla="*/ 932397 w 172"/>
                <a:gd name="T81" fmla="*/ 855409 h 146"/>
                <a:gd name="T82" fmla="*/ 881072 w 172"/>
                <a:gd name="T83" fmla="*/ 718544 h 146"/>
                <a:gd name="T84" fmla="*/ 795531 w 172"/>
                <a:gd name="T85" fmla="*/ 641557 h 146"/>
                <a:gd name="T86" fmla="*/ 675774 w 172"/>
                <a:gd name="T87" fmla="*/ 530354 h 146"/>
                <a:gd name="T88" fmla="*/ 615895 w 172"/>
                <a:gd name="T89" fmla="*/ 538908 h 146"/>
                <a:gd name="T90" fmla="*/ 461921 w 172"/>
                <a:gd name="T91" fmla="*/ 470475 h 146"/>
                <a:gd name="T92" fmla="*/ 393489 w 172"/>
                <a:gd name="T93" fmla="*/ 444813 h 146"/>
                <a:gd name="T94" fmla="*/ 384934 w 172"/>
                <a:gd name="T95" fmla="*/ 513246 h 146"/>
                <a:gd name="T96" fmla="*/ 196744 w 172"/>
                <a:gd name="T97" fmla="*/ 419151 h 146"/>
                <a:gd name="T98" fmla="*/ 42770 w 172"/>
                <a:gd name="T99" fmla="*/ 393488 h 146"/>
                <a:gd name="T100" fmla="*/ 0 w 172"/>
                <a:gd name="T101" fmla="*/ 316502 h 146"/>
                <a:gd name="T102" fmla="*/ 25662 w 172"/>
                <a:gd name="T103" fmla="*/ 256623 h 146"/>
                <a:gd name="T104" fmla="*/ 119757 w 172"/>
                <a:gd name="T105" fmla="*/ 213852 h 146"/>
                <a:gd name="T106" fmla="*/ 171082 w 172"/>
                <a:gd name="T107" fmla="*/ 145420 h 146"/>
                <a:gd name="T108" fmla="*/ 325056 w 172"/>
                <a:gd name="T109" fmla="*/ 111203 h 146"/>
                <a:gd name="T110" fmla="*/ 342164 w 172"/>
                <a:gd name="T111" fmla="*/ 0 h 1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
                <a:gd name="T169" fmla="*/ 0 h 146"/>
                <a:gd name="T170" fmla="*/ 172 w 172"/>
                <a:gd name="T171" fmla="*/ 146 h 1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 h="146">
                  <a:moveTo>
                    <a:pt x="43" y="0"/>
                  </a:moveTo>
                  <a:lnTo>
                    <a:pt x="49" y="1"/>
                  </a:lnTo>
                  <a:lnTo>
                    <a:pt x="55" y="2"/>
                  </a:lnTo>
                  <a:lnTo>
                    <a:pt x="53" y="3"/>
                  </a:lnTo>
                  <a:lnTo>
                    <a:pt x="53" y="7"/>
                  </a:lnTo>
                  <a:lnTo>
                    <a:pt x="57" y="12"/>
                  </a:lnTo>
                  <a:lnTo>
                    <a:pt x="57" y="17"/>
                  </a:lnTo>
                  <a:lnTo>
                    <a:pt x="56" y="20"/>
                  </a:lnTo>
                  <a:lnTo>
                    <a:pt x="56" y="22"/>
                  </a:lnTo>
                  <a:lnTo>
                    <a:pt x="62" y="28"/>
                  </a:lnTo>
                  <a:lnTo>
                    <a:pt x="62" y="34"/>
                  </a:lnTo>
                  <a:lnTo>
                    <a:pt x="64" y="34"/>
                  </a:lnTo>
                  <a:lnTo>
                    <a:pt x="68" y="31"/>
                  </a:lnTo>
                  <a:lnTo>
                    <a:pt x="74" y="30"/>
                  </a:lnTo>
                  <a:lnTo>
                    <a:pt x="80" y="30"/>
                  </a:lnTo>
                  <a:lnTo>
                    <a:pt x="81" y="32"/>
                  </a:lnTo>
                  <a:lnTo>
                    <a:pt x="81" y="33"/>
                  </a:lnTo>
                  <a:lnTo>
                    <a:pt x="79" y="38"/>
                  </a:lnTo>
                  <a:lnTo>
                    <a:pt x="75" y="41"/>
                  </a:lnTo>
                  <a:lnTo>
                    <a:pt x="74" y="43"/>
                  </a:lnTo>
                  <a:lnTo>
                    <a:pt x="75" y="45"/>
                  </a:lnTo>
                  <a:lnTo>
                    <a:pt x="77" y="44"/>
                  </a:lnTo>
                  <a:lnTo>
                    <a:pt x="81" y="49"/>
                  </a:lnTo>
                  <a:lnTo>
                    <a:pt x="84" y="51"/>
                  </a:lnTo>
                  <a:lnTo>
                    <a:pt x="86" y="55"/>
                  </a:lnTo>
                  <a:lnTo>
                    <a:pt x="91" y="60"/>
                  </a:lnTo>
                  <a:lnTo>
                    <a:pt x="94" y="62"/>
                  </a:lnTo>
                  <a:lnTo>
                    <a:pt x="96" y="62"/>
                  </a:lnTo>
                  <a:lnTo>
                    <a:pt x="97" y="61"/>
                  </a:lnTo>
                  <a:lnTo>
                    <a:pt x="97" y="58"/>
                  </a:lnTo>
                  <a:lnTo>
                    <a:pt x="98" y="55"/>
                  </a:lnTo>
                  <a:lnTo>
                    <a:pt x="100" y="54"/>
                  </a:lnTo>
                  <a:lnTo>
                    <a:pt x="106" y="54"/>
                  </a:lnTo>
                  <a:lnTo>
                    <a:pt x="108" y="56"/>
                  </a:lnTo>
                  <a:lnTo>
                    <a:pt x="109" y="56"/>
                  </a:lnTo>
                  <a:lnTo>
                    <a:pt x="117" y="51"/>
                  </a:lnTo>
                  <a:lnTo>
                    <a:pt x="121" y="50"/>
                  </a:lnTo>
                  <a:lnTo>
                    <a:pt x="123" y="53"/>
                  </a:lnTo>
                  <a:lnTo>
                    <a:pt x="121" y="57"/>
                  </a:lnTo>
                  <a:lnTo>
                    <a:pt x="115" y="62"/>
                  </a:lnTo>
                  <a:lnTo>
                    <a:pt x="114" y="64"/>
                  </a:lnTo>
                  <a:lnTo>
                    <a:pt x="114" y="70"/>
                  </a:lnTo>
                  <a:lnTo>
                    <a:pt x="118" y="78"/>
                  </a:lnTo>
                  <a:lnTo>
                    <a:pt x="123" y="79"/>
                  </a:lnTo>
                  <a:lnTo>
                    <a:pt x="126" y="79"/>
                  </a:lnTo>
                  <a:lnTo>
                    <a:pt x="134" y="87"/>
                  </a:lnTo>
                  <a:lnTo>
                    <a:pt x="135" y="89"/>
                  </a:lnTo>
                  <a:lnTo>
                    <a:pt x="136" y="96"/>
                  </a:lnTo>
                  <a:lnTo>
                    <a:pt x="136" y="101"/>
                  </a:lnTo>
                  <a:lnTo>
                    <a:pt x="143" y="107"/>
                  </a:lnTo>
                  <a:lnTo>
                    <a:pt x="147" y="105"/>
                  </a:lnTo>
                  <a:lnTo>
                    <a:pt x="148" y="103"/>
                  </a:lnTo>
                  <a:lnTo>
                    <a:pt x="152" y="101"/>
                  </a:lnTo>
                  <a:lnTo>
                    <a:pt x="152" y="98"/>
                  </a:lnTo>
                  <a:lnTo>
                    <a:pt x="150" y="95"/>
                  </a:lnTo>
                  <a:lnTo>
                    <a:pt x="147" y="94"/>
                  </a:lnTo>
                  <a:lnTo>
                    <a:pt x="147" y="90"/>
                  </a:lnTo>
                  <a:lnTo>
                    <a:pt x="150" y="86"/>
                  </a:lnTo>
                  <a:lnTo>
                    <a:pt x="150" y="82"/>
                  </a:lnTo>
                  <a:lnTo>
                    <a:pt x="153" y="82"/>
                  </a:lnTo>
                  <a:lnTo>
                    <a:pt x="155" y="80"/>
                  </a:lnTo>
                  <a:lnTo>
                    <a:pt x="157" y="80"/>
                  </a:lnTo>
                  <a:lnTo>
                    <a:pt x="157" y="82"/>
                  </a:lnTo>
                  <a:lnTo>
                    <a:pt x="156" y="84"/>
                  </a:lnTo>
                  <a:lnTo>
                    <a:pt x="156" y="87"/>
                  </a:lnTo>
                  <a:lnTo>
                    <a:pt x="164" y="89"/>
                  </a:lnTo>
                  <a:lnTo>
                    <a:pt x="170" y="94"/>
                  </a:lnTo>
                  <a:lnTo>
                    <a:pt x="172" y="93"/>
                  </a:lnTo>
                  <a:lnTo>
                    <a:pt x="172" y="95"/>
                  </a:lnTo>
                  <a:lnTo>
                    <a:pt x="170" y="98"/>
                  </a:lnTo>
                  <a:lnTo>
                    <a:pt x="171" y="101"/>
                  </a:lnTo>
                  <a:lnTo>
                    <a:pt x="171" y="105"/>
                  </a:lnTo>
                  <a:lnTo>
                    <a:pt x="170" y="109"/>
                  </a:lnTo>
                  <a:lnTo>
                    <a:pt x="168" y="109"/>
                  </a:lnTo>
                  <a:lnTo>
                    <a:pt x="166" y="108"/>
                  </a:lnTo>
                  <a:lnTo>
                    <a:pt x="163" y="108"/>
                  </a:lnTo>
                  <a:lnTo>
                    <a:pt x="162" y="110"/>
                  </a:lnTo>
                  <a:lnTo>
                    <a:pt x="162" y="115"/>
                  </a:lnTo>
                  <a:lnTo>
                    <a:pt x="159" y="115"/>
                  </a:lnTo>
                  <a:lnTo>
                    <a:pt x="156" y="112"/>
                  </a:lnTo>
                  <a:lnTo>
                    <a:pt x="153" y="112"/>
                  </a:lnTo>
                  <a:lnTo>
                    <a:pt x="149" y="112"/>
                  </a:lnTo>
                  <a:lnTo>
                    <a:pt x="146" y="115"/>
                  </a:lnTo>
                  <a:lnTo>
                    <a:pt x="147" y="120"/>
                  </a:lnTo>
                  <a:lnTo>
                    <a:pt x="149" y="125"/>
                  </a:lnTo>
                  <a:lnTo>
                    <a:pt x="149" y="133"/>
                  </a:lnTo>
                  <a:lnTo>
                    <a:pt x="142" y="133"/>
                  </a:lnTo>
                  <a:lnTo>
                    <a:pt x="140" y="136"/>
                  </a:lnTo>
                  <a:lnTo>
                    <a:pt x="143" y="138"/>
                  </a:lnTo>
                  <a:lnTo>
                    <a:pt x="143" y="141"/>
                  </a:lnTo>
                  <a:lnTo>
                    <a:pt x="142" y="144"/>
                  </a:lnTo>
                  <a:lnTo>
                    <a:pt x="140" y="144"/>
                  </a:lnTo>
                  <a:lnTo>
                    <a:pt x="137" y="146"/>
                  </a:lnTo>
                  <a:lnTo>
                    <a:pt x="128" y="146"/>
                  </a:lnTo>
                  <a:lnTo>
                    <a:pt x="124" y="143"/>
                  </a:lnTo>
                  <a:lnTo>
                    <a:pt x="122" y="137"/>
                  </a:lnTo>
                  <a:lnTo>
                    <a:pt x="114" y="130"/>
                  </a:lnTo>
                  <a:lnTo>
                    <a:pt x="110" y="128"/>
                  </a:lnTo>
                  <a:lnTo>
                    <a:pt x="107" y="124"/>
                  </a:lnTo>
                  <a:lnTo>
                    <a:pt x="105" y="124"/>
                  </a:lnTo>
                  <a:lnTo>
                    <a:pt x="101" y="126"/>
                  </a:lnTo>
                  <a:lnTo>
                    <a:pt x="101" y="128"/>
                  </a:lnTo>
                  <a:lnTo>
                    <a:pt x="101" y="131"/>
                  </a:lnTo>
                  <a:lnTo>
                    <a:pt x="102" y="134"/>
                  </a:lnTo>
                  <a:lnTo>
                    <a:pt x="100" y="137"/>
                  </a:lnTo>
                  <a:lnTo>
                    <a:pt x="96" y="137"/>
                  </a:lnTo>
                  <a:lnTo>
                    <a:pt x="89" y="132"/>
                  </a:lnTo>
                  <a:lnTo>
                    <a:pt x="84" y="126"/>
                  </a:lnTo>
                  <a:lnTo>
                    <a:pt x="84" y="122"/>
                  </a:lnTo>
                  <a:lnTo>
                    <a:pt x="84" y="121"/>
                  </a:lnTo>
                  <a:lnTo>
                    <a:pt x="90" y="121"/>
                  </a:lnTo>
                  <a:lnTo>
                    <a:pt x="94" y="124"/>
                  </a:lnTo>
                  <a:lnTo>
                    <a:pt x="97" y="124"/>
                  </a:lnTo>
                  <a:lnTo>
                    <a:pt x="99" y="123"/>
                  </a:lnTo>
                  <a:lnTo>
                    <a:pt x="99" y="121"/>
                  </a:lnTo>
                  <a:lnTo>
                    <a:pt x="95" y="118"/>
                  </a:lnTo>
                  <a:lnTo>
                    <a:pt x="95" y="116"/>
                  </a:lnTo>
                  <a:lnTo>
                    <a:pt x="98" y="114"/>
                  </a:lnTo>
                  <a:lnTo>
                    <a:pt x="102" y="109"/>
                  </a:lnTo>
                  <a:lnTo>
                    <a:pt x="103" y="107"/>
                  </a:lnTo>
                  <a:lnTo>
                    <a:pt x="104" y="106"/>
                  </a:lnTo>
                  <a:lnTo>
                    <a:pt x="107" y="104"/>
                  </a:lnTo>
                  <a:lnTo>
                    <a:pt x="109" y="100"/>
                  </a:lnTo>
                  <a:lnTo>
                    <a:pt x="107" y="97"/>
                  </a:lnTo>
                  <a:lnTo>
                    <a:pt x="106" y="91"/>
                  </a:lnTo>
                  <a:lnTo>
                    <a:pt x="103" y="84"/>
                  </a:lnTo>
                  <a:lnTo>
                    <a:pt x="102" y="80"/>
                  </a:lnTo>
                  <a:lnTo>
                    <a:pt x="100" y="75"/>
                  </a:lnTo>
                  <a:lnTo>
                    <a:pt x="93" y="75"/>
                  </a:lnTo>
                  <a:lnTo>
                    <a:pt x="87" y="71"/>
                  </a:lnTo>
                  <a:lnTo>
                    <a:pt x="81" y="66"/>
                  </a:lnTo>
                  <a:lnTo>
                    <a:pt x="79" y="62"/>
                  </a:lnTo>
                  <a:lnTo>
                    <a:pt x="78" y="62"/>
                  </a:lnTo>
                  <a:lnTo>
                    <a:pt x="76" y="63"/>
                  </a:lnTo>
                  <a:lnTo>
                    <a:pt x="72" y="63"/>
                  </a:lnTo>
                  <a:lnTo>
                    <a:pt x="67" y="59"/>
                  </a:lnTo>
                  <a:lnTo>
                    <a:pt x="61" y="56"/>
                  </a:lnTo>
                  <a:lnTo>
                    <a:pt x="54" y="55"/>
                  </a:lnTo>
                  <a:lnTo>
                    <a:pt x="51" y="52"/>
                  </a:lnTo>
                  <a:lnTo>
                    <a:pt x="48" y="52"/>
                  </a:lnTo>
                  <a:lnTo>
                    <a:pt x="46" y="52"/>
                  </a:lnTo>
                  <a:lnTo>
                    <a:pt x="44" y="53"/>
                  </a:lnTo>
                  <a:lnTo>
                    <a:pt x="45" y="56"/>
                  </a:lnTo>
                  <a:lnTo>
                    <a:pt x="45" y="60"/>
                  </a:lnTo>
                  <a:lnTo>
                    <a:pt x="44" y="61"/>
                  </a:lnTo>
                  <a:lnTo>
                    <a:pt x="40" y="61"/>
                  </a:lnTo>
                  <a:lnTo>
                    <a:pt x="23" y="49"/>
                  </a:lnTo>
                  <a:lnTo>
                    <a:pt x="19" y="47"/>
                  </a:lnTo>
                  <a:lnTo>
                    <a:pt x="6" y="47"/>
                  </a:lnTo>
                  <a:lnTo>
                    <a:pt x="5" y="46"/>
                  </a:lnTo>
                  <a:lnTo>
                    <a:pt x="2" y="46"/>
                  </a:lnTo>
                  <a:lnTo>
                    <a:pt x="3" y="44"/>
                  </a:lnTo>
                  <a:lnTo>
                    <a:pt x="0" y="37"/>
                  </a:lnTo>
                  <a:lnTo>
                    <a:pt x="0" y="35"/>
                  </a:lnTo>
                  <a:lnTo>
                    <a:pt x="2" y="32"/>
                  </a:lnTo>
                  <a:lnTo>
                    <a:pt x="3" y="30"/>
                  </a:lnTo>
                  <a:lnTo>
                    <a:pt x="8" y="29"/>
                  </a:lnTo>
                  <a:lnTo>
                    <a:pt x="14" y="27"/>
                  </a:lnTo>
                  <a:lnTo>
                    <a:pt x="14" y="25"/>
                  </a:lnTo>
                  <a:lnTo>
                    <a:pt x="17" y="22"/>
                  </a:lnTo>
                  <a:lnTo>
                    <a:pt x="18" y="20"/>
                  </a:lnTo>
                  <a:lnTo>
                    <a:pt x="20" y="17"/>
                  </a:lnTo>
                  <a:lnTo>
                    <a:pt x="24" y="14"/>
                  </a:lnTo>
                  <a:lnTo>
                    <a:pt x="34" y="14"/>
                  </a:lnTo>
                  <a:lnTo>
                    <a:pt x="38" y="13"/>
                  </a:lnTo>
                  <a:lnTo>
                    <a:pt x="37" y="3"/>
                  </a:lnTo>
                  <a:lnTo>
                    <a:pt x="38" y="1"/>
                  </a:lnTo>
                  <a:lnTo>
                    <a:pt x="40" y="0"/>
                  </a:lnTo>
                  <a:lnTo>
                    <a:pt x="43"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8" name="Freeform 25"/>
            <p:cNvSpPr/>
            <p:nvPr/>
          </p:nvSpPr>
          <p:spPr bwMode="auto">
            <a:xfrm>
              <a:off x="3925781" y="2945871"/>
              <a:ext cx="1035045" cy="1017937"/>
            </a:xfrm>
            <a:custGeom>
              <a:avLst/>
              <a:gdLst>
                <a:gd name="T0" fmla="*/ 983720 w 121"/>
                <a:gd name="T1" fmla="*/ 367826 h 119"/>
                <a:gd name="T2" fmla="*/ 889625 w 121"/>
                <a:gd name="T3" fmla="*/ 453367 h 119"/>
                <a:gd name="T4" fmla="*/ 812639 w 121"/>
                <a:gd name="T5" fmla="*/ 410596 h 119"/>
                <a:gd name="T6" fmla="*/ 812639 w 121"/>
                <a:gd name="T7" fmla="*/ 564570 h 119"/>
                <a:gd name="T8" fmla="*/ 846855 w 121"/>
                <a:gd name="T9" fmla="*/ 667219 h 119"/>
                <a:gd name="T10" fmla="*/ 838301 w 121"/>
                <a:gd name="T11" fmla="*/ 718544 h 119"/>
                <a:gd name="T12" fmla="*/ 898180 w 121"/>
                <a:gd name="T13" fmla="*/ 778422 h 119"/>
                <a:gd name="T14" fmla="*/ 795531 w 121"/>
                <a:gd name="T15" fmla="*/ 778422 h 119"/>
                <a:gd name="T16" fmla="*/ 752760 w 121"/>
                <a:gd name="T17" fmla="*/ 761314 h 119"/>
                <a:gd name="T18" fmla="*/ 684327 w 121"/>
                <a:gd name="T19" fmla="*/ 701436 h 119"/>
                <a:gd name="T20" fmla="*/ 633003 w 121"/>
                <a:gd name="T21" fmla="*/ 667219 h 119"/>
                <a:gd name="T22" fmla="*/ 590232 w 121"/>
                <a:gd name="T23" fmla="*/ 718544 h 119"/>
                <a:gd name="T24" fmla="*/ 607341 w 121"/>
                <a:gd name="T25" fmla="*/ 795531 h 119"/>
                <a:gd name="T26" fmla="*/ 547462 w 121"/>
                <a:gd name="T27" fmla="*/ 855409 h 119"/>
                <a:gd name="T28" fmla="*/ 573124 w 121"/>
                <a:gd name="T29" fmla="*/ 940950 h 119"/>
                <a:gd name="T30" fmla="*/ 547462 w 121"/>
                <a:gd name="T31" fmla="*/ 958058 h 119"/>
                <a:gd name="T32" fmla="*/ 461921 w 121"/>
                <a:gd name="T33" fmla="*/ 1000829 h 119"/>
                <a:gd name="T34" fmla="*/ 402042 w 121"/>
                <a:gd name="T35" fmla="*/ 1009383 h 119"/>
                <a:gd name="T36" fmla="*/ 376380 w 121"/>
                <a:gd name="T37" fmla="*/ 923842 h 119"/>
                <a:gd name="T38" fmla="*/ 350718 w 121"/>
                <a:gd name="T39" fmla="*/ 829747 h 119"/>
                <a:gd name="T40" fmla="*/ 273731 w 121"/>
                <a:gd name="T41" fmla="*/ 752760 h 119"/>
                <a:gd name="T42" fmla="*/ 213852 w 121"/>
                <a:gd name="T43" fmla="*/ 641557 h 119"/>
                <a:gd name="T44" fmla="*/ 188190 w 121"/>
                <a:gd name="T45" fmla="*/ 692882 h 119"/>
                <a:gd name="T46" fmla="*/ 162528 w 121"/>
                <a:gd name="T47" fmla="*/ 692882 h 119"/>
                <a:gd name="T48" fmla="*/ 145420 w 121"/>
                <a:gd name="T49" fmla="*/ 624449 h 119"/>
                <a:gd name="T50" fmla="*/ 153974 w 121"/>
                <a:gd name="T51" fmla="*/ 615895 h 119"/>
                <a:gd name="T52" fmla="*/ 145420 w 121"/>
                <a:gd name="T53" fmla="*/ 487583 h 119"/>
                <a:gd name="T54" fmla="*/ 145420 w 121"/>
                <a:gd name="T55" fmla="*/ 393488 h 119"/>
                <a:gd name="T56" fmla="*/ 94095 w 121"/>
                <a:gd name="T57" fmla="*/ 299393 h 119"/>
                <a:gd name="T58" fmla="*/ 17108 w 121"/>
                <a:gd name="T59" fmla="*/ 188190 h 119"/>
                <a:gd name="T60" fmla="*/ 17108 w 121"/>
                <a:gd name="T61" fmla="*/ 128311 h 119"/>
                <a:gd name="T62" fmla="*/ 8554 w 121"/>
                <a:gd name="T63" fmla="*/ 59879 h 119"/>
                <a:gd name="T64" fmla="*/ 102649 w 121"/>
                <a:gd name="T65" fmla="*/ 25662 h 119"/>
                <a:gd name="T66" fmla="*/ 196744 w 121"/>
                <a:gd name="T67" fmla="*/ 162528 h 119"/>
                <a:gd name="T68" fmla="*/ 239515 w 121"/>
                <a:gd name="T69" fmla="*/ 179636 h 119"/>
                <a:gd name="T70" fmla="*/ 282285 w 121"/>
                <a:gd name="T71" fmla="*/ 179636 h 119"/>
                <a:gd name="T72" fmla="*/ 342164 w 121"/>
                <a:gd name="T73" fmla="*/ 196744 h 119"/>
                <a:gd name="T74" fmla="*/ 410596 w 121"/>
                <a:gd name="T75" fmla="*/ 145420 h 119"/>
                <a:gd name="T76" fmla="*/ 402042 w 121"/>
                <a:gd name="T77" fmla="*/ 68433 h 119"/>
                <a:gd name="T78" fmla="*/ 513245 w 121"/>
                <a:gd name="T79" fmla="*/ 85541 h 119"/>
                <a:gd name="T80" fmla="*/ 504691 w 121"/>
                <a:gd name="T81" fmla="*/ 17108 h 119"/>
                <a:gd name="T82" fmla="*/ 581678 w 121"/>
                <a:gd name="T83" fmla="*/ 34216 h 119"/>
                <a:gd name="T84" fmla="*/ 701436 w 121"/>
                <a:gd name="T85" fmla="*/ 162528 h 119"/>
                <a:gd name="T86" fmla="*/ 838301 w 121"/>
                <a:gd name="T87" fmla="*/ 171082 h 119"/>
                <a:gd name="T88" fmla="*/ 906734 w 121"/>
                <a:gd name="T89" fmla="*/ 188190 h 119"/>
                <a:gd name="T90" fmla="*/ 1000829 w 121"/>
                <a:gd name="T91" fmla="*/ 213852 h 1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1"/>
                <a:gd name="T139" fmla="*/ 0 h 119"/>
                <a:gd name="T140" fmla="*/ 121 w 121"/>
                <a:gd name="T141" fmla="*/ 119 h 1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1" h="119">
                  <a:moveTo>
                    <a:pt x="120" y="35"/>
                  </a:moveTo>
                  <a:lnTo>
                    <a:pt x="118" y="37"/>
                  </a:lnTo>
                  <a:lnTo>
                    <a:pt x="115" y="43"/>
                  </a:lnTo>
                  <a:lnTo>
                    <a:pt x="113" y="48"/>
                  </a:lnTo>
                  <a:lnTo>
                    <a:pt x="108" y="52"/>
                  </a:lnTo>
                  <a:lnTo>
                    <a:pt x="104" y="53"/>
                  </a:lnTo>
                  <a:lnTo>
                    <a:pt x="97" y="47"/>
                  </a:lnTo>
                  <a:lnTo>
                    <a:pt x="95" y="46"/>
                  </a:lnTo>
                  <a:lnTo>
                    <a:pt x="95" y="48"/>
                  </a:lnTo>
                  <a:lnTo>
                    <a:pt x="95" y="50"/>
                  </a:lnTo>
                  <a:lnTo>
                    <a:pt x="96" y="53"/>
                  </a:lnTo>
                  <a:lnTo>
                    <a:pt x="95" y="66"/>
                  </a:lnTo>
                  <a:lnTo>
                    <a:pt x="101" y="71"/>
                  </a:lnTo>
                  <a:lnTo>
                    <a:pt x="101" y="76"/>
                  </a:lnTo>
                  <a:lnTo>
                    <a:pt x="99" y="78"/>
                  </a:lnTo>
                  <a:lnTo>
                    <a:pt x="97" y="79"/>
                  </a:lnTo>
                  <a:lnTo>
                    <a:pt x="97" y="82"/>
                  </a:lnTo>
                  <a:lnTo>
                    <a:pt x="98" y="84"/>
                  </a:lnTo>
                  <a:lnTo>
                    <a:pt x="100" y="84"/>
                  </a:lnTo>
                  <a:lnTo>
                    <a:pt x="105" y="87"/>
                  </a:lnTo>
                  <a:lnTo>
                    <a:pt x="105" y="91"/>
                  </a:lnTo>
                  <a:lnTo>
                    <a:pt x="104" y="94"/>
                  </a:lnTo>
                  <a:lnTo>
                    <a:pt x="96" y="93"/>
                  </a:lnTo>
                  <a:lnTo>
                    <a:pt x="93" y="91"/>
                  </a:lnTo>
                  <a:lnTo>
                    <a:pt x="93" y="88"/>
                  </a:lnTo>
                  <a:lnTo>
                    <a:pt x="92" y="86"/>
                  </a:lnTo>
                  <a:lnTo>
                    <a:pt x="88" y="89"/>
                  </a:lnTo>
                  <a:lnTo>
                    <a:pt x="84" y="89"/>
                  </a:lnTo>
                  <a:lnTo>
                    <a:pt x="80" y="84"/>
                  </a:lnTo>
                  <a:lnTo>
                    <a:pt x="80" y="82"/>
                  </a:lnTo>
                  <a:lnTo>
                    <a:pt x="80" y="80"/>
                  </a:lnTo>
                  <a:lnTo>
                    <a:pt x="78" y="78"/>
                  </a:lnTo>
                  <a:lnTo>
                    <a:pt x="74" y="78"/>
                  </a:lnTo>
                  <a:lnTo>
                    <a:pt x="72" y="80"/>
                  </a:lnTo>
                  <a:lnTo>
                    <a:pt x="72" y="82"/>
                  </a:lnTo>
                  <a:lnTo>
                    <a:pt x="69" y="84"/>
                  </a:lnTo>
                  <a:lnTo>
                    <a:pt x="69" y="87"/>
                  </a:lnTo>
                  <a:lnTo>
                    <a:pt x="71" y="90"/>
                  </a:lnTo>
                  <a:lnTo>
                    <a:pt x="71" y="93"/>
                  </a:lnTo>
                  <a:lnTo>
                    <a:pt x="68" y="96"/>
                  </a:lnTo>
                  <a:lnTo>
                    <a:pt x="66" y="97"/>
                  </a:lnTo>
                  <a:lnTo>
                    <a:pt x="64" y="100"/>
                  </a:lnTo>
                  <a:lnTo>
                    <a:pt x="64" y="104"/>
                  </a:lnTo>
                  <a:lnTo>
                    <a:pt x="67" y="107"/>
                  </a:lnTo>
                  <a:lnTo>
                    <a:pt x="67" y="110"/>
                  </a:lnTo>
                  <a:lnTo>
                    <a:pt x="66" y="110"/>
                  </a:lnTo>
                  <a:lnTo>
                    <a:pt x="66" y="112"/>
                  </a:lnTo>
                  <a:lnTo>
                    <a:pt x="64" y="112"/>
                  </a:lnTo>
                  <a:lnTo>
                    <a:pt x="59" y="116"/>
                  </a:lnTo>
                  <a:lnTo>
                    <a:pt x="57" y="116"/>
                  </a:lnTo>
                  <a:lnTo>
                    <a:pt x="54" y="117"/>
                  </a:lnTo>
                  <a:lnTo>
                    <a:pt x="52" y="116"/>
                  </a:lnTo>
                  <a:lnTo>
                    <a:pt x="48" y="119"/>
                  </a:lnTo>
                  <a:lnTo>
                    <a:pt x="47" y="118"/>
                  </a:lnTo>
                  <a:lnTo>
                    <a:pt x="47" y="111"/>
                  </a:lnTo>
                  <a:lnTo>
                    <a:pt x="44" y="109"/>
                  </a:lnTo>
                  <a:lnTo>
                    <a:pt x="44" y="108"/>
                  </a:lnTo>
                  <a:lnTo>
                    <a:pt x="46" y="106"/>
                  </a:lnTo>
                  <a:lnTo>
                    <a:pt x="46" y="103"/>
                  </a:lnTo>
                  <a:lnTo>
                    <a:pt x="41" y="97"/>
                  </a:lnTo>
                  <a:lnTo>
                    <a:pt x="37" y="89"/>
                  </a:lnTo>
                  <a:lnTo>
                    <a:pt x="35" y="89"/>
                  </a:lnTo>
                  <a:lnTo>
                    <a:pt x="32" y="88"/>
                  </a:lnTo>
                  <a:lnTo>
                    <a:pt x="27" y="81"/>
                  </a:lnTo>
                  <a:lnTo>
                    <a:pt x="27" y="78"/>
                  </a:lnTo>
                  <a:lnTo>
                    <a:pt x="25" y="75"/>
                  </a:lnTo>
                  <a:lnTo>
                    <a:pt x="24" y="75"/>
                  </a:lnTo>
                  <a:lnTo>
                    <a:pt x="22" y="76"/>
                  </a:lnTo>
                  <a:lnTo>
                    <a:pt x="22" y="81"/>
                  </a:lnTo>
                  <a:lnTo>
                    <a:pt x="22" y="83"/>
                  </a:lnTo>
                  <a:lnTo>
                    <a:pt x="20" y="83"/>
                  </a:lnTo>
                  <a:lnTo>
                    <a:pt x="19" y="81"/>
                  </a:lnTo>
                  <a:lnTo>
                    <a:pt x="19" y="79"/>
                  </a:lnTo>
                  <a:lnTo>
                    <a:pt x="17" y="75"/>
                  </a:lnTo>
                  <a:lnTo>
                    <a:pt x="17" y="73"/>
                  </a:lnTo>
                  <a:lnTo>
                    <a:pt x="15" y="72"/>
                  </a:lnTo>
                  <a:lnTo>
                    <a:pt x="17" y="73"/>
                  </a:lnTo>
                  <a:lnTo>
                    <a:pt x="18" y="72"/>
                  </a:lnTo>
                  <a:lnTo>
                    <a:pt x="19" y="66"/>
                  </a:lnTo>
                  <a:lnTo>
                    <a:pt x="17" y="63"/>
                  </a:lnTo>
                  <a:lnTo>
                    <a:pt x="17" y="57"/>
                  </a:lnTo>
                  <a:lnTo>
                    <a:pt x="20" y="54"/>
                  </a:lnTo>
                  <a:lnTo>
                    <a:pt x="19" y="49"/>
                  </a:lnTo>
                  <a:lnTo>
                    <a:pt x="17" y="46"/>
                  </a:lnTo>
                  <a:lnTo>
                    <a:pt x="15" y="40"/>
                  </a:lnTo>
                  <a:lnTo>
                    <a:pt x="14" y="36"/>
                  </a:lnTo>
                  <a:lnTo>
                    <a:pt x="11" y="35"/>
                  </a:lnTo>
                  <a:lnTo>
                    <a:pt x="6" y="25"/>
                  </a:lnTo>
                  <a:lnTo>
                    <a:pt x="2" y="22"/>
                  </a:lnTo>
                  <a:lnTo>
                    <a:pt x="0" y="19"/>
                  </a:lnTo>
                  <a:lnTo>
                    <a:pt x="2" y="15"/>
                  </a:lnTo>
                  <a:lnTo>
                    <a:pt x="4" y="14"/>
                  </a:lnTo>
                  <a:lnTo>
                    <a:pt x="5" y="10"/>
                  </a:lnTo>
                  <a:lnTo>
                    <a:pt x="1" y="7"/>
                  </a:lnTo>
                  <a:lnTo>
                    <a:pt x="1" y="4"/>
                  </a:lnTo>
                  <a:lnTo>
                    <a:pt x="2" y="3"/>
                  </a:lnTo>
                  <a:lnTo>
                    <a:pt x="12" y="3"/>
                  </a:lnTo>
                  <a:lnTo>
                    <a:pt x="16" y="9"/>
                  </a:lnTo>
                  <a:lnTo>
                    <a:pt x="16" y="11"/>
                  </a:lnTo>
                  <a:lnTo>
                    <a:pt x="23" y="19"/>
                  </a:lnTo>
                  <a:lnTo>
                    <a:pt x="25" y="19"/>
                  </a:lnTo>
                  <a:lnTo>
                    <a:pt x="26" y="21"/>
                  </a:lnTo>
                  <a:lnTo>
                    <a:pt x="28" y="21"/>
                  </a:lnTo>
                  <a:lnTo>
                    <a:pt x="30" y="19"/>
                  </a:lnTo>
                  <a:lnTo>
                    <a:pt x="32" y="19"/>
                  </a:lnTo>
                  <a:lnTo>
                    <a:pt x="33" y="21"/>
                  </a:lnTo>
                  <a:lnTo>
                    <a:pt x="37" y="21"/>
                  </a:lnTo>
                  <a:lnTo>
                    <a:pt x="38" y="23"/>
                  </a:lnTo>
                  <a:lnTo>
                    <a:pt x="40" y="23"/>
                  </a:lnTo>
                  <a:lnTo>
                    <a:pt x="42" y="21"/>
                  </a:lnTo>
                  <a:lnTo>
                    <a:pt x="47" y="21"/>
                  </a:lnTo>
                  <a:lnTo>
                    <a:pt x="48" y="17"/>
                  </a:lnTo>
                  <a:lnTo>
                    <a:pt x="46" y="13"/>
                  </a:lnTo>
                  <a:lnTo>
                    <a:pt x="45" y="11"/>
                  </a:lnTo>
                  <a:lnTo>
                    <a:pt x="47" y="8"/>
                  </a:lnTo>
                  <a:lnTo>
                    <a:pt x="54" y="13"/>
                  </a:lnTo>
                  <a:lnTo>
                    <a:pt x="58" y="13"/>
                  </a:lnTo>
                  <a:lnTo>
                    <a:pt x="60" y="10"/>
                  </a:lnTo>
                  <a:lnTo>
                    <a:pt x="59" y="7"/>
                  </a:lnTo>
                  <a:lnTo>
                    <a:pt x="59" y="4"/>
                  </a:lnTo>
                  <a:lnTo>
                    <a:pt x="59" y="2"/>
                  </a:lnTo>
                  <a:lnTo>
                    <a:pt x="63" y="0"/>
                  </a:lnTo>
                  <a:lnTo>
                    <a:pt x="65" y="0"/>
                  </a:lnTo>
                  <a:lnTo>
                    <a:pt x="68" y="4"/>
                  </a:lnTo>
                  <a:lnTo>
                    <a:pt x="72" y="6"/>
                  </a:lnTo>
                  <a:lnTo>
                    <a:pt x="80" y="13"/>
                  </a:lnTo>
                  <a:lnTo>
                    <a:pt x="82" y="19"/>
                  </a:lnTo>
                  <a:lnTo>
                    <a:pt x="86" y="22"/>
                  </a:lnTo>
                  <a:lnTo>
                    <a:pt x="95" y="22"/>
                  </a:lnTo>
                  <a:lnTo>
                    <a:pt x="98" y="20"/>
                  </a:lnTo>
                  <a:lnTo>
                    <a:pt x="100" y="20"/>
                  </a:lnTo>
                  <a:lnTo>
                    <a:pt x="102" y="21"/>
                  </a:lnTo>
                  <a:lnTo>
                    <a:pt x="106" y="22"/>
                  </a:lnTo>
                  <a:lnTo>
                    <a:pt x="111" y="22"/>
                  </a:lnTo>
                  <a:lnTo>
                    <a:pt x="114" y="25"/>
                  </a:lnTo>
                  <a:lnTo>
                    <a:pt x="117" y="25"/>
                  </a:lnTo>
                  <a:lnTo>
                    <a:pt x="121" y="28"/>
                  </a:lnTo>
                  <a:lnTo>
                    <a:pt x="120" y="35"/>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19" name="Freeform 26"/>
            <p:cNvSpPr>
              <a:spLocks noEditPoints="1"/>
            </p:cNvSpPr>
            <p:nvPr/>
          </p:nvSpPr>
          <p:spPr bwMode="auto">
            <a:xfrm>
              <a:off x="4601555" y="2329976"/>
              <a:ext cx="325056" cy="470475"/>
            </a:xfrm>
            <a:custGeom>
              <a:avLst/>
              <a:gdLst>
                <a:gd name="T0" fmla="*/ 299394 w 38"/>
                <a:gd name="T1" fmla="*/ 239515 h 55"/>
                <a:gd name="T2" fmla="*/ 290840 w 38"/>
                <a:gd name="T3" fmla="*/ 239515 h 55"/>
                <a:gd name="T4" fmla="*/ 273731 w 38"/>
                <a:gd name="T5" fmla="*/ 256623 h 55"/>
                <a:gd name="T6" fmla="*/ 248069 w 38"/>
                <a:gd name="T7" fmla="*/ 256623 h 55"/>
                <a:gd name="T8" fmla="*/ 248069 w 38"/>
                <a:gd name="T9" fmla="*/ 290839 h 55"/>
                <a:gd name="T10" fmla="*/ 222407 w 38"/>
                <a:gd name="T11" fmla="*/ 325055 h 55"/>
                <a:gd name="T12" fmla="*/ 222407 w 38"/>
                <a:gd name="T13" fmla="*/ 359272 h 55"/>
                <a:gd name="T14" fmla="*/ 248069 w 38"/>
                <a:gd name="T15" fmla="*/ 367826 h 55"/>
                <a:gd name="T16" fmla="*/ 265177 w 38"/>
                <a:gd name="T17" fmla="*/ 393488 h 55"/>
                <a:gd name="T18" fmla="*/ 265177 w 38"/>
                <a:gd name="T19" fmla="*/ 419150 h 55"/>
                <a:gd name="T20" fmla="*/ 230961 w 38"/>
                <a:gd name="T21" fmla="*/ 436259 h 55"/>
                <a:gd name="T22" fmla="*/ 222407 w 38"/>
                <a:gd name="T23" fmla="*/ 453367 h 55"/>
                <a:gd name="T24" fmla="*/ 188190 w 38"/>
                <a:gd name="T25" fmla="*/ 470475 h 55"/>
                <a:gd name="T26" fmla="*/ 128312 w 38"/>
                <a:gd name="T27" fmla="*/ 419150 h 55"/>
                <a:gd name="T28" fmla="*/ 128312 w 38"/>
                <a:gd name="T29" fmla="*/ 376380 h 55"/>
                <a:gd name="T30" fmla="*/ 119757 w 38"/>
                <a:gd name="T31" fmla="*/ 316501 h 55"/>
                <a:gd name="T32" fmla="*/ 111203 w 38"/>
                <a:gd name="T33" fmla="*/ 299393 h 55"/>
                <a:gd name="T34" fmla="*/ 42771 w 38"/>
                <a:gd name="T35" fmla="*/ 230960 h 55"/>
                <a:gd name="T36" fmla="*/ 17108 w 38"/>
                <a:gd name="T37" fmla="*/ 230960 h 55"/>
                <a:gd name="T38" fmla="*/ 34216 w 38"/>
                <a:gd name="T39" fmla="*/ 213852 h 55"/>
                <a:gd name="T40" fmla="*/ 59879 w 38"/>
                <a:gd name="T41" fmla="*/ 196744 h 55"/>
                <a:gd name="T42" fmla="*/ 102649 w 38"/>
                <a:gd name="T43" fmla="*/ 196744 h 55"/>
                <a:gd name="T44" fmla="*/ 119757 w 38"/>
                <a:gd name="T45" fmla="*/ 179636 h 55"/>
                <a:gd name="T46" fmla="*/ 145420 w 38"/>
                <a:gd name="T47" fmla="*/ 179636 h 55"/>
                <a:gd name="T48" fmla="*/ 162528 w 38"/>
                <a:gd name="T49" fmla="*/ 153974 h 55"/>
                <a:gd name="T50" fmla="*/ 162528 w 38"/>
                <a:gd name="T51" fmla="*/ 111203 h 55"/>
                <a:gd name="T52" fmla="*/ 171082 w 38"/>
                <a:gd name="T53" fmla="*/ 76987 h 55"/>
                <a:gd name="T54" fmla="*/ 188190 w 38"/>
                <a:gd name="T55" fmla="*/ 51325 h 55"/>
                <a:gd name="T56" fmla="*/ 188190 w 38"/>
                <a:gd name="T57" fmla="*/ 25662 h 55"/>
                <a:gd name="T58" fmla="*/ 213853 w 38"/>
                <a:gd name="T59" fmla="*/ 17108 h 55"/>
                <a:gd name="T60" fmla="*/ 230961 w 38"/>
                <a:gd name="T61" fmla="*/ 0 h 55"/>
                <a:gd name="T62" fmla="*/ 248069 w 38"/>
                <a:gd name="T63" fmla="*/ 0 h 55"/>
                <a:gd name="T64" fmla="*/ 265177 w 38"/>
                <a:gd name="T65" fmla="*/ 25662 h 55"/>
                <a:gd name="T66" fmla="*/ 265177 w 38"/>
                <a:gd name="T67" fmla="*/ 59879 h 55"/>
                <a:gd name="T68" fmla="*/ 239515 w 38"/>
                <a:gd name="T69" fmla="*/ 119757 h 55"/>
                <a:gd name="T70" fmla="*/ 239515 w 38"/>
                <a:gd name="T71" fmla="*/ 136865 h 55"/>
                <a:gd name="T72" fmla="*/ 239515 w 38"/>
                <a:gd name="T73" fmla="*/ 145420 h 55"/>
                <a:gd name="T74" fmla="*/ 282285 w 38"/>
                <a:gd name="T75" fmla="*/ 153974 h 55"/>
                <a:gd name="T76" fmla="*/ 325056 w 38"/>
                <a:gd name="T77" fmla="*/ 188190 h 55"/>
                <a:gd name="T78" fmla="*/ 299394 w 38"/>
                <a:gd name="T79" fmla="*/ 239515 h 55"/>
                <a:gd name="T80" fmla="*/ 0 w 38"/>
                <a:gd name="T81" fmla="*/ 222406 h 55"/>
                <a:gd name="T82" fmla="*/ 0 w 38"/>
                <a:gd name="T83" fmla="*/ 222406 h 55"/>
                <a:gd name="T84" fmla="*/ 17108 w 38"/>
                <a:gd name="T85" fmla="*/ 230960 h 55"/>
                <a:gd name="T86" fmla="*/ 17108 w 38"/>
                <a:gd name="T87" fmla="*/ 230960 h 55"/>
                <a:gd name="T88" fmla="*/ 0 w 38"/>
                <a:gd name="T89" fmla="*/ 22240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
                <a:gd name="T136" fmla="*/ 0 h 55"/>
                <a:gd name="T137" fmla="*/ 38 w 38"/>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 h="55">
                  <a:moveTo>
                    <a:pt x="35" y="28"/>
                  </a:moveTo>
                  <a:lnTo>
                    <a:pt x="34" y="28"/>
                  </a:lnTo>
                  <a:lnTo>
                    <a:pt x="32" y="30"/>
                  </a:lnTo>
                  <a:lnTo>
                    <a:pt x="29" y="30"/>
                  </a:lnTo>
                  <a:lnTo>
                    <a:pt x="29" y="34"/>
                  </a:lnTo>
                  <a:lnTo>
                    <a:pt x="26" y="38"/>
                  </a:lnTo>
                  <a:lnTo>
                    <a:pt x="26" y="42"/>
                  </a:lnTo>
                  <a:lnTo>
                    <a:pt x="29" y="43"/>
                  </a:lnTo>
                  <a:lnTo>
                    <a:pt x="31" y="46"/>
                  </a:lnTo>
                  <a:lnTo>
                    <a:pt x="31" y="49"/>
                  </a:lnTo>
                  <a:lnTo>
                    <a:pt x="27" y="51"/>
                  </a:lnTo>
                  <a:lnTo>
                    <a:pt x="26" y="53"/>
                  </a:lnTo>
                  <a:lnTo>
                    <a:pt x="22" y="55"/>
                  </a:lnTo>
                  <a:lnTo>
                    <a:pt x="15" y="49"/>
                  </a:lnTo>
                  <a:lnTo>
                    <a:pt x="15" y="44"/>
                  </a:lnTo>
                  <a:lnTo>
                    <a:pt x="14" y="37"/>
                  </a:lnTo>
                  <a:lnTo>
                    <a:pt x="13" y="35"/>
                  </a:lnTo>
                  <a:lnTo>
                    <a:pt x="5" y="27"/>
                  </a:lnTo>
                  <a:lnTo>
                    <a:pt x="2" y="27"/>
                  </a:lnTo>
                  <a:lnTo>
                    <a:pt x="4" y="25"/>
                  </a:lnTo>
                  <a:lnTo>
                    <a:pt x="7" y="23"/>
                  </a:lnTo>
                  <a:lnTo>
                    <a:pt x="12" y="23"/>
                  </a:lnTo>
                  <a:lnTo>
                    <a:pt x="14" y="21"/>
                  </a:lnTo>
                  <a:lnTo>
                    <a:pt x="17" y="21"/>
                  </a:lnTo>
                  <a:lnTo>
                    <a:pt x="19" y="18"/>
                  </a:lnTo>
                  <a:lnTo>
                    <a:pt x="19" y="13"/>
                  </a:lnTo>
                  <a:lnTo>
                    <a:pt x="20" y="9"/>
                  </a:lnTo>
                  <a:lnTo>
                    <a:pt x="22" y="6"/>
                  </a:lnTo>
                  <a:lnTo>
                    <a:pt x="22" y="3"/>
                  </a:lnTo>
                  <a:lnTo>
                    <a:pt x="25" y="2"/>
                  </a:lnTo>
                  <a:lnTo>
                    <a:pt x="27" y="0"/>
                  </a:lnTo>
                  <a:lnTo>
                    <a:pt x="29" y="0"/>
                  </a:lnTo>
                  <a:lnTo>
                    <a:pt x="31" y="3"/>
                  </a:lnTo>
                  <a:lnTo>
                    <a:pt x="31" y="7"/>
                  </a:lnTo>
                  <a:lnTo>
                    <a:pt x="28" y="14"/>
                  </a:lnTo>
                  <a:lnTo>
                    <a:pt x="28" y="16"/>
                  </a:lnTo>
                  <a:lnTo>
                    <a:pt x="28" y="17"/>
                  </a:lnTo>
                  <a:lnTo>
                    <a:pt x="33" y="18"/>
                  </a:lnTo>
                  <a:lnTo>
                    <a:pt x="38" y="22"/>
                  </a:lnTo>
                  <a:lnTo>
                    <a:pt x="35" y="28"/>
                  </a:lnTo>
                  <a:moveTo>
                    <a:pt x="0" y="26"/>
                  </a:moveTo>
                  <a:lnTo>
                    <a:pt x="0" y="26"/>
                  </a:lnTo>
                  <a:lnTo>
                    <a:pt x="2" y="27"/>
                  </a:lnTo>
                  <a:lnTo>
                    <a:pt x="0" y="2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Freeform 27"/>
            <p:cNvSpPr>
              <a:spLocks noEditPoints="1"/>
            </p:cNvSpPr>
            <p:nvPr/>
          </p:nvSpPr>
          <p:spPr bwMode="auto">
            <a:xfrm>
              <a:off x="4550230" y="3536103"/>
              <a:ext cx="641557" cy="581678"/>
            </a:xfrm>
            <a:custGeom>
              <a:avLst/>
              <a:gdLst>
                <a:gd name="T0" fmla="*/ 402042 w 75"/>
                <a:gd name="T1" fmla="*/ 34216 h 68"/>
                <a:gd name="T2" fmla="*/ 427705 w 75"/>
                <a:gd name="T3" fmla="*/ 0 h 68"/>
                <a:gd name="T4" fmla="*/ 487583 w 75"/>
                <a:gd name="T5" fmla="*/ 17108 h 68"/>
                <a:gd name="T6" fmla="*/ 496137 w 75"/>
                <a:gd name="T7" fmla="*/ 68433 h 68"/>
                <a:gd name="T8" fmla="*/ 581678 w 75"/>
                <a:gd name="T9" fmla="*/ 136865 h 68"/>
                <a:gd name="T10" fmla="*/ 598787 w 75"/>
                <a:gd name="T11" fmla="*/ 205298 h 68"/>
                <a:gd name="T12" fmla="*/ 564570 w 75"/>
                <a:gd name="T13" fmla="*/ 239514 h 68"/>
                <a:gd name="T14" fmla="*/ 530354 w 75"/>
                <a:gd name="T15" fmla="*/ 248069 h 68"/>
                <a:gd name="T16" fmla="*/ 556016 w 75"/>
                <a:gd name="T17" fmla="*/ 273731 h 68"/>
                <a:gd name="T18" fmla="*/ 598787 w 75"/>
                <a:gd name="T19" fmla="*/ 256623 h 68"/>
                <a:gd name="T20" fmla="*/ 624449 w 75"/>
                <a:gd name="T21" fmla="*/ 367826 h 68"/>
                <a:gd name="T22" fmla="*/ 641557 w 75"/>
                <a:gd name="T23" fmla="*/ 402042 h 68"/>
                <a:gd name="T24" fmla="*/ 581678 w 75"/>
                <a:gd name="T25" fmla="*/ 419150 h 68"/>
                <a:gd name="T26" fmla="*/ 487583 w 75"/>
                <a:gd name="T27" fmla="*/ 496137 h 68"/>
                <a:gd name="T28" fmla="*/ 410596 w 75"/>
                <a:gd name="T29" fmla="*/ 479029 h 68"/>
                <a:gd name="T30" fmla="*/ 367826 w 75"/>
                <a:gd name="T31" fmla="*/ 461921 h 68"/>
                <a:gd name="T32" fmla="*/ 359272 w 75"/>
                <a:gd name="T33" fmla="*/ 487583 h 68"/>
                <a:gd name="T34" fmla="*/ 290839 w 75"/>
                <a:gd name="T35" fmla="*/ 556016 h 68"/>
                <a:gd name="T36" fmla="*/ 248069 w 75"/>
                <a:gd name="T37" fmla="*/ 564570 h 68"/>
                <a:gd name="T38" fmla="*/ 153974 w 75"/>
                <a:gd name="T39" fmla="*/ 521799 h 68"/>
                <a:gd name="T40" fmla="*/ 102649 w 75"/>
                <a:gd name="T41" fmla="*/ 564570 h 68"/>
                <a:gd name="T42" fmla="*/ 111203 w 75"/>
                <a:gd name="T43" fmla="*/ 513245 h 68"/>
                <a:gd name="T44" fmla="*/ 94095 w 75"/>
                <a:gd name="T45" fmla="*/ 470475 h 68"/>
                <a:gd name="T46" fmla="*/ 68433 w 75"/>
                <a:gd name="T47" fmla="*/ 436258 h 68"/>
                <a:gd name="T48" fmla="*/ 94095 w 75"/>
                <a:gd name="T49" fmla="*/ 342164 h 68"/>
                <a:gd name="T50" fmla="*/ 42770 w 75"/>
                <a:gd name="T51" fmla="*/ 325055 h 68"/>
                <a:gd name="T52" fmla="*/ 8554 w 75"/>
                <a:gd name="T53" fmla="*/ 325055 h 68"/>
                <a:gd name="T54" fmla="*/ 0 w 75"/>
                <a:gd name="T55" fmla="*/ 290839 h 68"/>
                <a:gd name="T56" fmla="*/ 25662 w 75"/>
                <a:gd name="T57" fmla="*/ 239514 h 68"/>
                <a:gd name="T58" fmla="*/ 94095 w 75"/>
                <a:gd name="T59" fmla="*/ 222406 h 68"/>
                <a:gd name="T60" fmla="*/ 119757 w 75"/>
                <a:gd name="T61" fmla="*/ 239514 h 68"/>
                <a:gd name="T62" fmla="*/ 162528 w 75"/>
                <a:gd name="T63" fmla="*/ 222406 h 68"/>
                <a:gd name="T64" fmla="*/ 171082 w 75"/>
                <a:gd name="T65" fmla="*/ 162528 h 68"/>
                <a:gd name="T66" fmla="*/ 196744 w 75"/>
                <a:gd name="T67" fmla="*/ 205298 h 68"/>
                <a:gd name="T68" fmla="*/ 273731 w 75"/>
                <a:gd name="T69" fmla="*/ 188190 h 68"/>
                <a:gd name="T70" fmla="*/ 230960 w 75"/>
                <a:gd name="T71" fmla="*/ 128311 h 68"/>
                <a:gd name="T72" fmla="*/ 205298 w 75"/>
                <a:gd name="T73" fmla="*/ 111203 h 68"/>
                <a:gd name="T74" fmla="*/ 222406 w 75"/>
                <a:gd name="T75" fmla="*/ 76987 h 68"/>
                <a:gd name="T76" fmla="*/ 273731 w 75"/>
                <a:gd name="T77" fmla="*/ 102649 h 68"/>
                <a:gd name="T78" fmla="*/ 333610 w 75"/>
                <a:gd name="T79" fmla="*/ 94095 h 68"/>
                <a:gd name="T80" fmla="*/ 111203 w 75"/>
                <a:gd name="T81" fmla="*/ 581678 h 68"/>
                <a:gd name="T82" fmla="*/ 102649 w 75"/>
                <a:gd name="T83" fmla="*/ 573124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5"/>
                <a:gd name="T127" fmla="*/ 0 h 68"/>
                <a:gd name="T128" fmla="*/ 75 w 75"/>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5" h="68">
                  <a:moveTo>
                    <a:pt x="39" y="11"/>
                  </a:moveTo>
                  <a:lnTo>
                    <a:pt x="47" y="4"/>
                  </a:lnTo>
                  <a:lnTo>
                    <a:pt x="48" y="1"/>
                  </a:lnTo>
                  <a:lnTo>
                    <a:pt x="50" y="0"/>
                  </a:lnTo>
                  <a:lnTo>
                    <a:pt x="54" y="0"/>
                  </a:lnTo>
                  <a:lnTo>
                    <a:pt x="57" y="2"/>
                  </a:lnTo>
                  <a:lnTo>
                    <a:pt x="58" y="6"/>
                  </a:lnTo>
                  <a:lnTo>
                    <a:pt x="58" y="8"/>
                  </a:lnTo>
                  <a:lnTo>
                    <a:pt x="66" y="16"/>
                  </a:lnTo>
                  <a:lnTo>
                    <a:pt x="68" y="16"/>
                  </a:lnTo>
                  <a:lnTo>
                    <a:pt x="70" y="21"/>
                  </a:lnTo>
                  <a:lnTo>
                    <a:pt x="70" y="24"/>
                  </a:lnTo>
                  <a:lnTo>
                    <a:pt x="68" y="26"/>
                  </a:lnTo>
                  <a:lnTo>
                    <a:pt x="66" y="28"/>
                  </a:lnTo>
                  <a:lnTo>
                    <a:pt x="64" y="28"/>
                  </a:lnTo>
                  <a:lnTo>
                    <a:pt x="62" y="29"/>
                  </a:lnTo>
                  <a:lnTo>
                    <a:pt x="62" y="32"/>
                  </a:lnTo>
                  <a:lnTo>
                    <a:pt x="65" y="32"/>
                  </a:lnTo>
                  <a:lnTo>
                    <a:pt x="67" y="30"/>
                  </a:lnTo>
                  <a:lnTo>
                    <a:pt x="70" y="30"/>
                  </a:lnTo>
                  <a:lnTo>
                    <a:pt x="70" y="40"/>
                  </a:lnTo>
                  <a:lnTo>
                    <a:pt x="73" y="43"/>
                  </a:lnTo>
                  <a:lnTo>
                    <a:pt x="74" y="45"/>
                  </a:lnTo>
                  <a:lnTo>
                    <a:pt x="75" y="47"/>
                  </a:lnTo>
                  <a:lnTo>
                    <a:pt x="73" y="47"/>
                  </a:lnTo>
                  <a:lnTo>
                    <a:pt x="68" y="49"/>
                  </a:lnTo>
                  <a:lnTo>
                    <a:pt x="65" y="52"/>
                  </a:lnTo>
                  <a:lnTo>
                    <a:pt x="57" y="58"/>
                  </a:lnTo>
                  <a:lnTo>
                    <a:pt x="51" y="58"/>
                  </a:lnTo>
                  <a:lnTo>
                    <a:pt x="48" y="56"/>
                  </a:lnTo>
                  <a:lnTo>
                    <a:pt x="45" y="54"/>
                  </a:lnTo>
                  <a:lnTo>
                    <a:pt x="43" y="54"/>
                  </a:lnTo>
                  <a:lnTo>
                    <a:pt x="42" y="55"/>
                  </a:lnTo>
                  <a:lnTo>
                    <a:pt x="42" y="57"/>
                  </a:lnTo>
                  <a:lnTo>
                    <a:pt x="39" y="59"/>
                  </a:lnTo>
                  <a:lnTo>
                    <a:pt x="34" y="65"/>
                  </a:lnTo>
                  <a:lnTo>
                    <a:pt x="31" y="66"/>
                  </a:lnTo>
                  <a:lnTo>
                    <a:pt x="29" y="66"/>
                  </a:lnTo>
                  <a:lnTo>
                    <a:pt x="23" y="61"/>
                  </a:lnTo>
                  <a:lnTo>
                    <a:pt x="18" y="61"/>
                  </a:lnTo>
                  <a:lnTo>
                    <a:pt x="15" y="62"/>
                  </a:lnTo>
                  <a:lnTo>
                    <a:pt x="12" y="66"/>
                  </a:lnTo>
                  <a:lnTo>
                    <a:pt x="12" y="61"/>
                  </a:lnTo>
                  <a:lnTo>
                    <a:pt x="13" y="60"/>
                  </a:lnTo>
                  <a:lnTo>
                    <a:pt x="13" y="55"/>
                  </a:lnTo>
                  <a:lnTo>
                    <a:pt x="11" y="55"/>
                  </a:lnTo>
                  <a:lnTo>
                    <a:pt x="8" y="53"/>
                  </a:lnTo>
                  <a:lnTo>
                    <a:pt x="8" y="51"/>
                  </a:lnTo>
                  <a:lnTo>
                    <a:pt x="11" y="43"/>
                  </a:lnTo>
                  <a:lnTo>
                    <a:pt x="11" y="40"/>
                  </a:lnTo>
                  <a:lnTo>
                    <a:pt x="10" y="38"/>
                  </a:lnTo>
                  <a:lnTo>
                    <a:pt x="5" y="38"/>
                  </a:lnTo>
                  <a:lnTo>
                    <a:pt x="4" y="39"/>
                  </a:lnTo>
                  <a:lnTo>
                    <a:pt x="1" y="38"/>
                  </a:lnTo>
                  <a:lnTo>
                    <a:pt x="1" y="35"/>
                  </a:lnTo>
                  <a:lnTo>
                    <a:pt x="0" y="34"/>
                  </a:lnTo>
                  <a:lnTo>
                    <a:pt x="0" y="31"/>
                  </a:lnTo>
                  <a:lnTo>
                    <a:pt x="3" y="28"/>
                  </a:lnTo>
                  <a:lnTo>
                    <a:pt x="8" y="26"/>
                  </a:lnTo>
                  <a:lnTo>
                    <a:pt x="11" y="26"/>
                  </a:lnTo>
                  <a:lnTo>
                    <a:pt x="12" y="27"/>
                  </a:lnTo>
                  <a:lnTo>
                    <a:pt x="14" y="28"/>
                  </a:lnTo>
                  <a:lnTo>
                    <a:pt x="17" y="28"/>
                  </a:lnTo>
                  <a:lnTo>
                    <a:pt x="19" y="26"/>
                  </a:lnTo>
                  <a:lnTo>
                    <a:pt x="20" y="24"/>
                  </a:lnTo>
                  <a:lnTo>
                    <a:pt x="20" y="19"/>
                  </a:lnTo>
                  <a:lnTo>
                    <a:pt x="20" y="22"/>
                  </a:lnTo>
                  <a:lnTo>
                    <a:pt x="23" y="24"/>
                  </a:lnTo>
                  <a:lnTo>
                    <a:pt x="31" y="25"/>
                  </a:lnTo>
                  <a:lnTo>
                    <a:pt x="32" y="22"/>
                  </a:lnTo>
                  <a:lnTo>
                    <a:pt x="32" y="18"/>
                  </a:lnTo>
                  <a:lnTo>
                    <a:pt x="27" y="15"/>
                  </a:lnTo>
                  <a:lnTo>
                    <a:pt x="25" y="15"/>
                  </a:lnTo>
                  <a:lnTo>
                    <a:pt x="24" y="13"/>
                  </a:lnTo>
                  <a:lnTo>
                    <a:pt x="24" y="10"/>
                  </a:lnTo>
                  <a:lnTo>
                    <a:pt x="26" y="9"/>
                  </a:lnTo>
                  <a:lnTo>
                    <a:pt x="28" y="9"/>
                  </a:lnTo>
                  <a:lnTo>
                    <a:pt x="32" y="12"/>
                  </a:lnTo>
                  <a:lnTo>
                    <a:pt x="37" y="12"/>
                  </a:lnTo>
                  <a:lnTo>
                    <a:pt x="39" y="11"/>
                  </a:lnTo>
                  <a:moveTo>
                    <a:pt x="13" y="68"/>
                  </a:moveTo>
                  <a:lnTo>
                    <a:pt x="13" y="68"/>
                  </a:lnTo>
                  <a:lnTo>
                    <a:pt x="12" y="67"/>
                  </a:lnTo>
                  <a:lnTo>
                    <a:pt x="13" y="6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1" name="Freeform 28"/>
            <p:cNvSpPr/>
            <p:nvPr/>
          </p:nvSpPr>
          <p:spPr bwMode="auto">
            <a:xfrm>
              <a:off x="4738420" y="3168277"/>
              <a:ext cx="487583" cy="504691"/>
            </a:xfrm>
            <a:custGeom>
              <a:avLst/>
              <a:gdLst>
                <a:gd name="T0" fmla="*/ 325055 w 57"/>
                <a:gd name="T1" fmla="*/ 8554 h 59"/>
                <a:gd name="T2" fmla="*/ 376380 w 57"/>
                <a:gd name="T3" fmla="*/ 59879 h 59"/>
                <a:gd name="T4" fmla="*/ 410596 w 57"/>
                <a:gd name="T5" fmla="*/ 59879 h 59"/>
                <a:gd name="T6" fmla="*/ 444813 w 57"/>
                <a:gd name="T7" fmla="*/ 85541 h 59"/>
                <a:gd name="T8" fmla="*/ 487583 w 57"/>
                <a:gd name="T9" fmla="*/ 128311 h 59"/>
                <a:gd name="T10" fmla="*/ 487583 w 57"/>
                <a:gd name="T11" fmla="*/ 153974 h 59"/>
                <a:gd name="T12" fmla="*/ 470475 w 57"/>
                <a:gd name="T13" fmla="*/ 162528 h 59"/>
                <a:gd name="T14" fmla="*/ 410596 w 57"/>
                <a:gd name="T15" fmla="*/ 205298 h 59"/>
                <a:gd name="T16" fmla="*/ 333609 w 57"/>
                <a:gd name="T17" fmla="*/ 205298 h 59"/>
                <a:gd name="T18" fmla="*/ 307947 w 57"/>
                <a:gd name="T19" fmla="*/ 213852 h 59"/>
                <a:gd name="T20" fmla="*/ 299393 w 57"/>
                <a:gd name="T21" fmla="*/ 230960 h 59"/>
                <a:gd name="T22" fmla="*/ 316501 w 57"/>
                <a:gd name="T23" fmla="*/ 239514 h 59"/>
                <a:gd name="T24" fmla="*/ 307947 w 57"/>
                <a:gd name="T25" fmla="*/ 256623 h 59"/>
                <a:gd name="T26" fmla="*/ 299393 w 57"/>
                <a:gd name="T27" fmla="*/ 265177 h 59"/>
                <a:gd name="T28" fmla="*/ 299393 w 57"/>
                <a:gd name="T29" fmla="*/ 290839 h 59"/>
                <a:gd name="T30" fmla="*/ 316501 w 57"/>
                <a:gd name="T31" fmla="*/ 307947 h 59"/>
                <a:gd name="T32" fmla="*/ 359272 w 57"/>
                <a:gd name="T33" fmla="*/ 342163 h 59"/>
                <a:gd name="T34" fmla="*/ 384934 w 57"/>
                <a:gd name="T35" fmla="*/ 384934 h 59"/>
                <a:gd name="T36" fmla="*/ 393488 w 57"/>
                <a:gd name="T37" fmla="*/ 402042 h 59"/>
                <a:gd name="T38" fmla="*/ 393488 w 57"/>
                <a:gd name="T39" fmla="*/ 504691 h 59"/>
                <a:gd name="T40" fmla="*/ 376380 w 57"/>
                <a:gd name="T41" fmla="*/ 504691 h 59"/>
                <a:gd name="T42" fmla="*/ 307947 w 57"/>
                <a:gd name="T43" fmla="*/ 436258 h 59"/>
                <a:gd name="T44" fmla="*/ 307947 w 57"/>
                <a:gd name="T45" fmla="*/ 419150 h 59"/>
                <a:gd name="T46" fmla="*/ 299393 w 57"/>
                <a:gd name="T47" fmla="*/ 384934 h 59"/>
                <a:gd name="T48" fmla="*/ 273731 w 57"/>
                <a:gd name="T49" fmla="*/ 367826 h 59"/>
                <a:gd name="T50" fmla="*/ 239514 w 57"/>
                <a:gd name="T51" fmla="*/ 367826 h 59"/>
                <a:gd name="T52" fmla="*/ 222406 w 57"/>
                <a:gd name="T53" fmla="*/ 376380 h 59"/>
                <a:gd name="T54" fmla="*/ 213852 w 57"/>
                <a:gd name="T55" fmla="*/ 402042 h 59"/>
                <a:gd name="T56" fmla="*/ 145420 w 57"/>
                <a:gd name="T57" fmla="*/ 461921 h 59"/>
                <a:gd name="T58" fmla="*/ 128311 w 57"/>
                <a:gd name="T59" fmla="*/ 470475 h 59"/>
                <a:gd name="T60" fmla="*/ 85541 w 57"/>
                <a:gd name="T61" fmla="*/ 470475 h 59"/>
                <a:gd name="T62" fmla="*/ 51325 w 57"/>
                <a:gd name="T63" fmla="*/ 444812 h 59"/>
                <a:gd name="T64" fmla="*/ 34216 w 57"/>
                <a:gd name="T65" fmla="*/ 444812 h 59"/>
                <a:gd name="T66" fmla="*/ 51325 w 57"/>
                <a:gd name="T67" fmla="*/ 427704 h 59"/>
                <a:gd name="T68" fmla="*/ 51325 w 57"/>
                <a:gd name="T69" fmla="*/ 384934 h 59"/>
                <a:gd name="T70" fmla="*/ 0 w 57"/>
                <a:gd name="T71" fmla="*/ 342163 h 59"/>
                <a:gd name="T72" fmla="*/ 8554 w 57"/>
                <a:gd name="T73" fmla="*/ 230960 h 59"/>
                <a:gd name="T74" fmla="*/ 0 w 57"/>
                <a:gd name="T75" fmla="*/ 205298 h 59"/>
                <a:gd name="T76" fmla="*/ 0 w 57"/>
                <a:gd name="T77" fmla="*/ 188190 h 59"/>
                <a:gd name="T78" fmla="*/ 0 w 57"/>
                <a:gd name="T79" fmla="*/ 171082 h 59"/>
                <a:gd name="T80" fmla="*/ 17108 w 57"/>
                <a:gd name="T81" fmla="*/ 179636 h 59"/>
                <a:gd name="T82" fmla="*/ 76987 w 57"/>
                <a:gd name="T83" fmla="*/ 230960 h 59"/>
                <a:gd name="T84" fmla="*/ 111203 w 57"/>
                <a:gd name="T85" fmla="*/ 222406 h 59"/>
                <a:gd name="T86" fmla="*/ 153974 w 57"/>
                <a:gd name="T87" fmla="*/ 188190 h 59"/>
                <a:gd name="T88" fmla="*/ 171082 w 57"/>
                <a:gd name="T89" fmla="*/ 145419 h 59"/>
                <a:gd name="T90" fmla="*/ 196744 w 57"/>
                <a:gd name="T91" fmla="*/ 94095 h 59"/>
                <a:gd name="T92" fmla="*/ 213852 w 57"/>
                <a:gd name="T93" fmla="*/ 76987 h 59"/>
                <a:gd name="T94" fmla="*/ 222406 w 57"/>
                <a:gd name="T95" fmla="*/ 17108 h 59"/>
                <a:gd name="T96" fmla="*/ 256623 w 57"/>
                <a:gd name="T97" fmla="*/ 0 h 59"/>
                <a:gd name="T98" fmla="*/ 307947 w 57"/>
                <a:gd name="T99" fmla="*/ 0 h 59"/>
                <a:gd name="T100" fmla="*/ 325055 w 57"/>
                <a:gd name="T101" fmla="*/ 8554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
                <a:gd name="T154" fmla="*/ 0 h 59"/>
                <a:gd name="T155" fmla="*/ 57 w 57"/>
                <a:gd name="T156" fmla="*/ 59 h 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 h="59">
                  <a:moveTo>
                    <a:pt x="38" y="1"/>
                  </a:moveTo>
                  <a:lnTo>
                    <a:pt x="44" y="7"/>
                  </a:lnTo>
                  <a:lnTo>
                    <a:pt x="48" y="7"/>
                  </a:lnTo>
                  <a:lnTo>
                    <a:pt x="52" y="10"/>
                  </a:lnTo>
                  <a:lnTo>
                    <a:pt x="57" y="15"/>
                  </a:lnTo>
                  <a:lnTo>
                    <a:pt x="57" y="18"/>
                  </a:lnTo>
                  <a:lnTo>
                    <a:pt x="55" y="19"/>
                  </a:lnTo>
                  <a:lnTo>
                    <a:pt x="48" y="24"/>
                  </a:lnTo>
                  <a:lnTo>
                    <a:pt x="39" y="24"/>
                  </a:lnTo>
                  <a:lnTo>
                    <a:pt x="36" y="25"/>
                  </a:lnTo>
                  <a:lnTo>
                    <a:pt x="35" y="27"/>
                  </a:lnTo>
                  <a:lnTo>
                    <a:pt x="37" y="28"/>
                  </a:lnTo>
                  <a:lnTo>
                    <a:pt x="36" y="30"/>
                  </a:lnTo>
                  <a:lnTo>
                    <a:pt x="35" y="31"/>
                  </a:lnTo>
                  <a:lnTo>
                    <a:pt x="35" y="34"/>
                  </a:lnTo>
                  <a:lnTo>
                    <a:pt x="37" y="36"/>
                  </a:lnTo>
                  <a:lnTo>
                    <a:pt x="42" y="40"/>
                  </a:lnTo>
                  <a:lnTo>
                    <a:pt x="45" y="45"/>
                  </a:lnTo>
                  <a:lnTo>
                    <a:pt x="46" y="47"/>
                  </a:lnTo>
                  <a:lnTo>
                    <a:pt x="46" y="59"/>
                  </a:lnTo>
                  <a:lnTo>
                    <a:pt x="44" y="59"/>
                  </a:lnTo>
                  <a:lnTo>
                    <a:pt x="36" y="51"/>
                  </a:lnTo>
                  <a:lnTo>
                    <a:pt x="36" y="49"/>
                  </a:lnTo>
                  <a:lnTo>
                    <a:pt x="35" y="45"/>
                  </a:lnTo>
                  <a:lnTo>
                    <a:pt x="32" y="43"/>
                  </a:lnTo>
                  <a:lnTo>
                    <a:pt x="28" y="43"/>
                  </a:lnTo>
                  <a:lnTo>
                    <a:pt x="26" y="44"/>
                  </a:lnTo>
                  <a:lnTo>
                    <a:pt x="25" y="47"/>
                  </a:lnTo>
                  <a:lnTo>
                    <a:pt x="17" y="54"/>
                  </a:lnTo>
                  <a:lnTo>
                    <a:pt x="15" y="55"/>
                  </a:lnTo>
                  <a:lnTo>
                    <a:pt x="10" y="55"/>
                  </a:lnTo>
                  <a:lnTo>
                    <a:pt x="6" y="52"/>
                  </a:lnTo>
                  <a:lnTo>
                    <a:pt x="4" y="52"/>
                  </a:lnTo>
                  <a:lnTo>
                    <a:pt x="6" y="50"/>
                  </a:lnTo>
                  <a:lnTo>
                    <a:pt x="6" y="45"/>
                  </a:lnTo>
                  <a:lnTo>
                    <a:pt x="0" y="40"/>
                  </a:lnTo>
                  <a:lnTo>
                    <a:pt x="1" y="27"/>
                  </a:lnTo>
                  <a:lnTo>
                    <a:pt x="0" y="24"/>
                  </a:lnTo>
                  <a:lnTo>
                    <a:pt x="0" y="22"/>
                  </a:lnTo>
                  <a:lnTo>
                    <a:pt x="0" y="20"/>
                  </a:lnTo>
                  <a:lnTo>
                    <a:pt x="2" y="21"/>
                  </a:lnTo>
                  <a:lnTo>
                    <a:pt x="9" y="27"/>
                  </a:lnTo>
                  <a:lnTo>
                    <a:pt x="13" y="26"/>
                  </a:lnTo>
                  <a:lnTo>
                    <a:pt x="18" y="22"/>
                  </a:lnTo>
                  <a:lnTo>
                    <a:pt x="20" y="17"/>
                  </a:lnTo>
                  <a:lnTo>
                    <a:pt x="23" y="11"/>
                  </a:lnTo>
                  <a:lnTo>
                    <a:pt x="25" y="9"/>
                  </a:lnTo>
                  <a:lnTo>
                    <a:pt x="26" y="2"/>
                  </a:lnTo>
                  <a:lnTo>
                    <a:pt x="30" y="0"/>
                  </a:lnTo>
                  <a:lnTo>
                    <a:pt x="36" y="0"/>
                  </a:lnTo>
                  <a:lnTo>
                    <a:pt x="38" y="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2" name="Freeform 29"/>
            <p:cNvSpPr/>
            <p:nvPr/>
          </p:nvSpPr>
          <p:spPr bwMode="auto">
            <a:xfrm>
              <a:off x="4764083" y="2295760"/>
              <a:ext cx="521800" cy="932396"/>
            </a:xfrm>
            <a:custGeom>
              <a:avLst/>
              <a:gdLst>
                <a:gd name="T0" fmla="*/ 453367 w 61"/>
                <a:gd name="T1" fmla="*/ 153974 h 109"/>
                <a:gd name="T2" fmla="*/ 470475 w 61"/>
                <a:gd name="T3" fmla="*/ 230960 h 109"/>
                <a:gd name="T4" fmla="*/ 427705 w 61"/>
                <a:gd name="T5" fmla="*/ 316501 h 109"/>
                <a:gd name="T6" fmla="*/ 444813 w 61"/>
                <a:gd name="T7" fmla="*/ 427705 h 109"/>
                <a:gd name="T8" fmla="*/ 436259 w 61"/>
                <a:gd name="T9" fmla="*/ 547462 h 109"/>
                <a:gd name="T10" fmla="*/ 461921 w 61"/>
                <a:gd name="T11" fmla="*/ 633003 h 109"/>
                <a:gd name="T12" fmla="*/ 521800 w 61"/>
                <a:gd name="T13" fmla="*/ 727098 h 109"/>
                <a:gd name="T14" fmla="*/ 521800 w 61"/>
                <a:gd name="T15" fmla="*/ 769868 h 109"/>
                <a:gd name="T16" fmla="*/ 384934 w 61"/>
                <a:gd name="T17" fmla="*/ 769868 h 109"/>
                <a:gd name="T18" fmla="*/ 427705 w 61"/>
                <a:gd name="T19" fmla="*/ 812639 h 109"/>
                <a:gd name="T20" fmla="*/ 410597 w 61"/>
                <a:gd name="T21" fmla="*/ 838301 h 109"/>
                <a:gd name="T22" fmla="*/ 376380 w 61"/>
                <a:gd name="T23" fmla="*/ 923842 h 109"/>
                <a:gd name="T24" fmla="*/ 350718 w 61"/>
                <a:gd name="T25" fmla="*/ 932396 h 109"/>
                <a:gd name="T26" fmla="*/ 282285 w 61"/>
                <a:gd name="T27" fmla="*/ 872517 h 109"/>
                <a:gd name="T28" fmla="*/ 196744 w 61"/>
                <a:gd name="T29" fmla="*/ 889626 h 109"/>
                <a:gd name="T30" fmla="*/ 136866 w 61"/>
                <a:gd name="T31" fmla="*/ 863963 h 109"/>
                <a:gd name="T32" fmla="*/ 68433 w 61"/>
                <a:gd name="T33" fmla="*/ 838301 h 109"/>
                <a:gd name="T34" fmla="*/ 17108 w 61"/>
                <a:gd name="T35" fmla="*/ 821193 h 109"/>
                <a:gd name="T36" fmla="*/ 25662 w 61"/>
                <a:gd name="T37" fmla="*/ 769868 h 109"/>
                <a:gd name="T38" fmla="*/ 17108 w 61"/>
                <a:gd name="T39" fmla="*/ 727098 h 109"/>
                <a:gd name="T40" fmla="*/ 76987 w 61"/>
                <a:gd name="T41" fmla="*/ 658665 h 109"/>
                <a:gd name="T42" fmla="*/ 51325 w 61"/>
                <a:gd name="T43" fmla="*/ 573124 h 109"/>
                <a:gd name="T44" fmla="*/ 111203 w 61"/>
                <a:gd name="T45" fmla="*/ 547462 h 109"/>
                <a:gd name="T46" fmla="*/ 162528 w 61"/>
                <a:gd name="T47" fmla="*/ 573124 h 109"/>
                <a:gd name="T48" fmla="*/ 188190 w 61"/>
                <a:gd name="T49" fmla="*/ 530354 h 109"/>
                <a:gd name="T50" fmla="*/ 222407 w 61"/>
                <a:gd name="T51" fmla="*/ 513245 h 109"/>
                <a:gd name="T52" fmla="*/ 256623 w 61"/>
                <a:gd name="T53" fmla="*/ 521800 h 109"/>
                <a:gd name="T54" fmla="*/ 265177 w 61"/>
                <a:gd name="T55" fmla="*/ 453367 h 109"/>
                <a:gd name="T56" fmla="*/ 273731 w 61"/>
                <a:gd name="T57" fmla="*/ 402042 h 109"/>
                <a:gd name="T58" fmla="*/ 256623 w 61"/>
                <a:gd name="T59" fmla="*/ 393488 h 109"/>
                <a:gd name="T60" fmla="*/ 136866 w 61"/>
                <a:gd name="T61" fmla="*/ 333610 h 109"/>
                <a:gd name="T62" fmla="*/ 145420 w 61"/>
                <a:gd name="T63" fmla="*/ 290839 h 109"/>
                <a:gd name="T64" fmla="*/ 136866 w 61"/>
                <a:gd name="T65" fmla="*/ 273731 h 109"/>
                <a:gd name="T66" fmla="*/ 230961 w 61"/>
                <a:gd name="T67" fmla="*/ 230960 h 109"/>
                <a:gd name="T68" fmla="*/ 290839 w 61"/>
                <a:gd name="T69" fmla="*/ 136865 h 109"/>
                <a:gd name="T70" fmla="*/ 333610 w 61"/>
                <a:gd name="T71" fmla="*/ 85541 h 109"/>
                <a:gd name="T72" fmla="*/ 384934 w 61"/>
                <a:gd name="T73" fmla="*/ 42770 h 109"/>
                <a:gd name="T74" fmla="*/ 419151 w 61"/>
                <a:gd name="T75" fmla="*/ 8554 h 109"/>
                <a:gd name="T76" fmla="*/ 444813 w 61"/>
                <a:gd name="T77" fmla="*/ 17108 h 109"/>
                <a:gd name="T78" fmla="*/ 479030 w 61"/>
                <a:gd name="T79" fmla="*/ 0 h 109"/>
                <a:gd name="T80" fmla="*/ 496138 w 61"/>
                <a:gd name="T81" fmla="*/ 42770 h 109"/>
                <a:gd name="T82" fmla="*/ 479030 w 61"/>
                <a:gd name="T83" fmla="*/ 111203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
                <a:gd name="T127" fmla="*/ 0 h 109"/>
                <a:gd name="T128" fmla="*/ 61 w 61"/>
                <a:gd name="T129" fmla="*/ 109 h 10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 h="109">
                  <a:moveTo>
                    <a:pt x="56" y="13"/>
                  </a:moveTo>
                  <a:lnTo>
                    <a:pt x="53" y="18"/>
                  </a:lnTo>
                  <a:lnTo>
                    <a:pt x="53" y="22"/>
                  </a:lnTo>
                  <a:lnTo>
                    <a:pt x="55" y="27"/>
                  </a:lnTo>
                  <a:lnTo>
                    <a:pt x="53" y="33"/>
                  </a:lnTo>
                  <a:lnTo>
                    <a:pt x="50" y="37"/>
                  </a:lnTo>
                  <a:lnTo>
                    <a:pt x="51" y="43"/>
                  </a:lnTo>
                  <a:lnTo>
                    <a:pt x="52" y="50"/>
                  </a:lnTo>
                  <a:lnTo>
                    <a:pt x="52" y="57"/>
                  </a:lnTo>
                  <a:lnTo>
                    <a:pt x="51" y="64"/>
                  </a:lnTo>
                  <a:lnTo>
                    <a:pt x="55" y="69"/>
                  </a:lnTo>
                  <a:lnTo>
                    <a:pt x="54" y="74"/>
                  </a:lnTo>
                  <a:lnTo>
                    <a:pt x="58" y="81"/>
                  </a:lnTo>
                  <a:lnTo>
                    <a:pt x="61" y="85"/>
                  </a:lnTo>
                  <a:lnTo>
                    <a:pt x="61" y="88"/>
                  </a:lnTo>
                  <a:lnTo>
                    <a:pt x="61" y="90"/>
                  </a:lnTo>
                  <a:lnTo>
                    <a:pt x="45" y="89"/>
                  </a:lnTo>
                  <a:lnTo>
                    <a:pt x="45" y="90"/>
                  </a:lnTo>
                  <a:lnTo>
                    <a:pt x="48" y="92"/>
                  </a:lnTo>
                  <a:lnTo>
                    <a:pt x="50" y="95"/>
                  </a:lnTo>
                  <a:lnTo>
                    <a:pt x="50" y="97"/>
                  </a:lnTo>
                  <a:lnTo>
                    <a:pt x="48" y="98"/>
                  </a:lnTo>
                  <a:lnTo>
                    <a:pt x="44" y="101"/>
                  </a:lnTo>
                  <a:lnTo>
                    <a:pt x="44" y="108"/>
                  </a:lnTo>
                  <a:lnTo>
                    <a:pt x="45" y="109"/>
                  </a:lnTo>
                  <a:lnTo>
                    <a:pt x="41" y="109"/>
                  </a:lnTo>
                  <a:lnTo>
                    <a:pt x="35" y="103"/>
                  </a:lnTo>
                  <a:lnTo>
                    <a:pt x="33" y="102"/>
                  </a:lnTo>
                  <a:lnTo>
                    <a:pt x="27" y="102"/>
                  </a:lnTo>
                  <a:lnTo>
                    <a:pt x="23" y="104"/>
                  </a:lnTo>
                  <a:lnTo>
                    <a:pt x="19" y="101"/>
                  </a:lnTo>
                  <a:lnTo>
                    <a:pt x="16" y="101"/>
                  </a:lnTo>
                  <a:lnTo>
                    <a:pt x="13" y="98"/>
                  </a:lnTo>
                  <a:lnTo>
                    <a:pt x="8" y="98"/>
                  </a:lnTo>
                  <a:lnTo>
                    <a:pt x="4" y="97"/>
                  </a:lnTo>
                  <a:lnTo>
                    <a:pt x="2" y="96"/>
                  </a:lnTo>
                  <a:lnTo>
                    <a:pt x="3" y="93"/>
                  </a:lnTo>
                  <a:lnTo>
                    <a:pt x="3" y="90"/>
                  </a:lnTo>
                  <a:lnTo>
                    <a:pt x="0" y="88"/>
                  </a:lnTo>
                  <a:lnTo>
                    <a:pt x="2" y="85"/>
                  </a:lnTo>
                  <a:lnTo>
                    <a:pt x="9" y="85"/>
                  </a:lnTo>
                  <a:lnTo>
                    <a:pt x="9" y="77"/>
                  </a:lnTo>
                  <a:lnTo>
                    <a:pt x="7" y="72"/>
                  </a:lnTo>
                  <a:lnTo>
                    <a:pt x="6" y="67"/>
                  </a:lnTo>
                  <a:lnTo>
                    <a:pt x="9" y="64"/>
                  </a:lnTo>
                  <a:lnTo>
                    <a:pt x="13" y="64"/>
                  </a:lnTo>
                  <a:lnTo>
                    <a:pt x="16" y="64"/>
                  </a:lnTo>
                  <a:lnTo>
                    <a:pt x="19" y="67"/>
                  </a:lnTo>
                  <a:lnTo>
                    <a:pt x="22" y="67"/>
                  </a:lnTo>
                  <a:lnTo>
                    <a:pt x="22" y="62"/>
                  </a:lnTo>
                  <a:lnTo>
                    <a:pt x="23" y="60"/>
                  </a:lnTo>
                  <a:lnTo>
                    <a:pt x="26" y="60"/>
                  </a:lnTo>
                  <a:lnTo>
                    <a:pt x="28" y="61"/>
                  </a:lnTo>
                  <a:lnTo>
                    <a:pt x="30" y="61"/>
                  </a:lnTo>
                  <a:lnTo>
                    <a:pt x="31" y="57"/>
                  </a:lnTo>
                  <a:lnTo>
                    <a:pt x="31" y="53"/>
                  </a:lnTo>
                  <a:lnTo>
                    <a:pt x="30" y="50"/>
                  </a:lnTo>
                  <a:lnTo>
                    <a:pt x="32" y="47"/>
                  </a:lnTo>
                  <a:lnTo>
                    <a:pt x="32" y="45"/>
                  </a:lnTo>
                  <a:lnTo>
                    <a:pt x="30" y="46"/>
                  </a:lnTo>
                  <a:lnTo>
                    <a:pt x="24" y="41"/>
                  </a:lnTo>
                  <a:lnTo>
                    <a:pt x="16" y="39"/>
                  </a:lnTo>
                  <a:lnTo>
                    <a:pt x="16" y="36"/>
                  </a:lnTo>
                  <a:lnTo>
                    <a:pt x="17" y="34"/>
                  </a:lnTo>
                  <a:lnTo>
                    <a:pt x="17" y="32"/>
                  </a:lnTo>
                  <a:lnTo>
                    <a:pt x="16" y="32"/>
                  </a:lnTo>
                  <a:lnTo>
                    <a:pt x="19" y="26"/>
                  </a:lnTo>
                  <a:lnTo>
                    <a:pt x="27" y="27"/>
                  </a:lnTo>
                  <a:lnTo>
                    <a:pt x="34" y="27"/>
                  </a:lnTo>
                  <a:lnTo>
                    <a:pt x="34" y="16"/>
                  </a:lnTo>
                  <a:lnTo>
                    <a:pt x="38" y="13"/>
                  </a:lnTo>
                  <a:lnTo>
                    <a:pt x="39" y="10"/>
                  </a:lnTo>
                  <a:lnTo>
                    <a:pt x="42" y="6"/>
                  </a:lnTo>
                  <a:lnTo>
                    <a:pt x="45" y="5"/>
                  </a:lnTo>
                  <a:lnTo>
                    <a:pt x="47" y="1"/>
                  </a:lnTo>
                  <a:lnTo>
                    <a:pt x="49" y="1"/>
                  </a:lnTo>
                  <a:lnTo>
                    <a:pt x="51" y="3"/>
                  </a:lnTo>
                  <a:lnTo>
                    <a:pt x="52" y="2"/>
                  </a:lnTo>
                  <a:lnTo>
                    <a:pt x="52" y="0"/>
                  </a:lnTo>
                  <a:lnTo>
                    <a:pt x="56" y="0"/>
                  </a:lnTo>
                  <a:lnTo>
                    <a:pt x="59" y="2"/>
                  </a:lnTo>
                  <a:lnTo>
                    <a:pt x="58" y="5"/>
                  </a:lnTo>
                  <a:lnTo>
                    <a:pt x="56" y="8"/>
                  </a:lnTo>
                  <a:lnTo>
                    <a:pt x="56" y="13"/>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3" name="Freeform 30"/>
            <p:cNvSpPr>
              <a:spLocks noEditPoints="1"/>
            </p:cNvSpPr>
            <p:nvPr/>
          </p:nvSpPr>
          <p:spPr bwMode="auto">
            <a:xfrm>
              <a:off x="5474072" y="1876609"/>
              <a:ext cx="607341" cy="846855"/>
            </a:xfrm>
            <a:custGeom>
              <a:avLst/>
              <a:gdLst>
                <a:gd name="T0" fmla="*/ 513246 w 71"/>
                <a:gd name="T1" fmla="*/ 367826 h 99"/>
                <a:gd name="T2" fmla="*/ 419151 w 71"/>
                <a:gd name="T3" fmla="*/ 410596 h 99"/>
                <a:gd name="T4" fmla="*/ 367826 w 71"/>
                <a:gd name="T5" fmla="*/ 487583 h 99"/>
                <a:gd name="T6" fmla="*/ 402043 w 71"/>
                <a:gd name="T7" fmla="*/ 530354 h 99"/>
                <a:gd name="T8" fmla="*/ 359272 w 71"/>
                <a:gd name="T9" fmla="*/ 547462 h 99"/>
                <a:gd name="T10" fmla="*/ 325056 w 71"/>
                <a:gd name="T11" fmla="*/ 598786 h 99"/>
                <a:gd name="T12" fmla="*/ 196744 w 71"/>
                <a:gd name="T13" fmla="*/ 727098 h 99"/>
                <a:gd name="T14" fmla="*/ 213852 w 71"/>
                <a:gd name="T15" fmla="*/ 778422 h 99"/>
                <a:gd name="T16" fmla="*/ 213852 w 71"/>
                <a:gd name="T17" fmla="*/ 812639 h 99"/>
                <a:gd name="T18" fmla="*/ 102649 w 71"/>
                <a:gd name="T19" fmla="*/ 795530 h 99"/>
                <a:gd name="T20" fmla="*/ 34216 w 71"/>
                <a:gd name="T21" fmla="*/ 769868 h 99"/>
                <a:gd name="T22" fmla="*/ 17108 w 71"/>
                <a:gd name="T23" fmla="*/ 744206 h 99"/>
                <a:gd name="T24" fmla="*/ 68433 w 71"/>
                <a:gd name="T25" fmla="*/ 650111 h 99"/>
                <a:gd name="T26" fmla="*/ 42770 w 71"/>
                <a:gd name="T27" fmla="*/ 564570 h 99"/>
                <a:gd name="T28" fmla="*/ 8554 w 71"/>
                <a:gd name="T29" fmla="*/ 504691 h 99"/>
                <a:gd name="T30" fmla="*/ 68433 w 71"/>
                <a:gd name="T31" fmla="*/ 461921 h 99"/>
                <a:gd name="T32" fmla="*/ 85541 w 71"/>
                <a:gd name="T33" fmla="*/ 402042 h 99"/>
                <a:gd name="T34" fmla="*/ 51325 w 71"/>
                <a:gd name="T35" fmla="*/ 299393 h 99"/>
                <a:gd name="T36" fmla="*/ 25662 w 71"/>
                <a:gd name="T37" fmla="*/ 248069 h 99"/>
                <a:gd name="T38" fmla="*/ 0 w 71"/>
                <a:gd name="T39" fmla="*/ 171082 h 99"/>
                <a:gd name="T40" fmla="*/ 34216 w 71"/>
                <a:gd name="T41" fmla="*/ 145420 h 99"/>
                <a:gd name="T42" fmla="*/ 51325 w 71"/>
                <a:gd name="T43" fmla="*/ 76987 h 99"/>
                <a:gd name="T44" fmla="*/ 102649 w 71"/>
                <a:gd name="T45" fmla="*/ 111203 h 99"/>
                <a:gd name="T46" fmla="*/ 85541 w 71"/>
                <a:gd name="T47" fmla="*/ 136865 h 99"/>
                <a:gd name="T48" fmla="*/ 111203 w 71"/>
                <a:gd name="T49" fmla="*/ 171082 h 99"/>
                <a:gd name="T50" fmla="*/ 136866 w 71"/>
                <a:gd name="T51" fmla="*/ 145420 h 99"/>
                <a:gd name="T52" fmla="*/ 205298 w 71"/>
                <a:gd name="T53" fmla="*/ 102649 h 99"/>
                <a:gd name="T54" fmla="*/ 256623 w 71"/>
                <a:gd name="T55" fmla="*/ 34216 h 99"/>
                <a:gd name="T56" fmla="*/ 333610 w 71"/>
                <a:gd name="T57" fmla="*/ 0 h 99"/>
                <a:gd name="T58" fmla="*/ 359272 w 71"/>
                <a:gd name="T59" fmla="*/ 51325 h 99"/>
                <a:gd name="T60" fmla="*/ 402043 w 71"/>
                <a:gd name="T61" fmla="*/ 136865 h 99"/>
                <a:gd name="T62" fmla="*/ 496138 w 71"/>
                <a:gd name="T63" fmla="*/ 145420 h 99"/>
                <a:gd name="T64" fmla="*/ 487584 w 71"/>
                <a:gd name="T65" fmla="*/ 153974 h 99"/>
                <a:gd name="T66" fmla="*/ 453367 w 71"/>
                <a:gd name="T67" fmla="*/ 205298 h 99"/>
                <a:gd name="T68" fmla="*/ 573125 w 71"/>
                <a:gd name="T69" fmla="*/ 282285 h 99"/>
                <a:gd name="T70" fmla="*/ 607341 w 71"/>
                <a:gd name="T71" fmla="*/ 846855 h 99"/>
                <a:gd name="T72" fmla="*/ 607341 w 71"/>
                <a:gd name="T73" fmla="*/ 846855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
                <a:gd name="T112" fmla="*/ 0 h 99"/>
                <a:gd name="T113" fmla="*/ 71 w 71"/>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 h="99">
                  <a:moveTo>
                    <a:pt x="63" y="36"/>
                  </a:moveTo>
                  <a:lnTo>
                    <a:pt x="60" y="43"/>
                  </a:lnTo>
                  <a:lnTo>
                    <a:pt x="54" y="47"/>
                  </a:lnTo>
                  <a:lnTo>
                    <a:pt x="49" y="48"/>
                  </a:lnTo>
                  <a:lnTo>
                    <a:pt x="44" y="51"/>
                  </a:lnTo>
                  <a:lnTo>
                    <a:pt x="43" y="57"/>
                  </a:lnTo>
                  <a:lnTo>
                    <a:pt x="47" y="61"/>
                  </a:lnTo>
                  <a:lnTo>
                    <a:pt x="47" y="62"/>
                  </a:lnTo>
                  <a:lnTo>
                    <a:pt x="44" y="62"/>
                  </a:lnTo>
                  <a:lnTo>
                    <a:pt x="42" y="64"/>
                  </a:lnTo>
                  <a:lnTo>
                    <a:pt x="42" y="67"/>
                  </a:lnTo>
                  <a:lnTo>
                    <a:pt x="38" y="70"/>
                  </a:lnTo>
                  <a:lnTo>
                    <a:pt x="35" y="71"/>
                  </a:lnTo>
                  <a:lnTo>
                    <a:pt x="23" y="85"/>
                  </a:lnTo>
                  <a:lnTo>
                    <a:pt x="23" y="88"/>
                  </a:lnTo>
                  <a:lnTo>
                    <a:pt x="25" y="91"/>
                  </a:lnTo>
                  <a:lnTo>
                    <a:pt x="26" y="96"/>
                  </a:lnTo>
                  <a:lnTo>
                    <a:pt x="25" y="95"/>
                  </a:lnTo>
                  <a:lnTo>
                    <a:pt x="22" y="92"/>
                  </a:lnTo>
                  <a:lnTo>
                    <a:pt x="12" y="93"/>
                  </a:lnTo>
                  <a:lnTo>
                    <a:pt x="8" y="92"/>
                  </a:lnTo>
                  <a:lnTo>
                    <a:pt x="4" y="90"/>
                  </a:lnTo>
                  <a:lnTo>
                    <a:pt x="2" y="87"/>
                  </a:lnTo>
                  <a:lnTo>
                    <a:pt x="6" y="82"/>
                  </a:lnTo>
                  <a:lnTo>
                    <a:pt x="8" y="76"/>
                  </a:lnTo>
                  <a:lnTo>
                    <a:pt x="8" y="71"/>
                  </a:lnTo>
                  <a:lnTo>
                    <a:pt x="5" y="66"/>
                  </a:lnTo>
                  <a:lnTo>
                    <a:pt x="1" y="63"/>
                  </a:lnTo>
                  <a:lnTo>
                    <a:pt x="1" y="59"/>
                  </a:lnTo>
                  <a:lnTo>
                    <a:pt x="4" y="56"/>
                  </a:lnTo>
                  <a:lnTo>
                    <a:pt x="8" y="54"/>
                  </a:lnTo>
                  <a:lnTo>
                    <a:pt x="10" y="51"/>
                  </a:lnTo>
                  <a:lnTo>
                    <a:pt x="10" y="47"/>
                  </a:lnTo>
                  <a:lnTo>
                    <a:pt x="2" y="39"/>
                  </a:lnTo>
                  <a:lnTo>
                    <a:pt x="6" y="35"/>
                  </a:lnTo>
                  <a:lnTo>
                    <a:pt x="3" y="32"/>
                  </a:lnTo>
                  <a:lnTo>
                    <a:pt x="3" y="29"/>
                  </a:lnTo>
                  <a:lnTo>
                    <a:pt x="0" y="27"/>
                  </a:lnTo>
                  <a:lnTo>
                    <a:pt x="0" y="20"/>
                  </a:lnTo>
                  <a:lnTo>
                    <a:pt x="2" y="17"/>
                  </a:lnTo>
                  <a:lnTo>
                    <a:pt x="4" y="17"/>
                  </a:lnTo>
                  <a:lnTo>
                    <a:pt x="4" y="11"/>
                  </a:lnTo>
                  <a:lnTo>
                    <a:pt x="6" y="9"/>
                  </a:lnTo>
                  <a:lnTo>
                    <a:pt x="8" y="10"/>
                  </a:lnTo>
                  <a:lnTo>
                    <a:pt x="12" y="13"/>
                  </a:lnTo>
                  <a:lnTo>
                    <a:pt x="12" y="15"/>
                  </a:lnTo>
                  <a:lnTo>
                    <a:pt x="10" y="16"/>
                  </a:lnTo>
                  <a:lnTo>
                    <a:pt x="10" y="17"/>
                  </a:lnTo>
                  <a:lnTo>
                    <a:pt x="13" y="20"/>
                  </a:lnTo>
                  <a:lnTo>
                    <a:pt x="14" y="20"/>
                  </a:lnTo>
                  <a:lnTo>
                    <a:pt x="16" y="17"/>
                  </a:lnTo>
                  <a:lnTo>
                    <a:pt x="20" y="13"/>
                  </a:lnTo>
                  <a:lnTo>
                    <a:pt x="24" y="12"/>
                  </a:lnTo>
                  <a:lnTo>
                    <a:pt x="30" y="12"/>
                  </a:lnTo>
                  <a:lnTo>
                    <a:pt x="30" y="4"/>
                  </a:lnTo>
                  <a:lnTo>
                    <a:pt x="36" y="0"/>
                  </a:lnTo>
                  <a:lnTo>
                    <a:pt x="39" y="0"/>
                  </a:lnTo>
                  <a:lnTo>
                    <a:pt x="41" y="1"/>
                  </a:lnTo>
                  <a:lnTo>
                    <a:pt x="42" y="6"/>
                  </a:lnTo>
                  <a:lnTo>
                    <a:pt x="47" y="14"/>
                  </a:lnTo>
                  <a:lnTo>
                    <a:pt x="47" y="16"/>
                  </a:lnTo>
                  <a:lnTo>
                    <a:pt x="48" y="17"/>
                  </a:lnTo>
                  <a:lnTo>
                    <a:pt x="58" y="17"/>
                  </a:lnTo>
                  <a:lnTo>
                    <a:pt x="57" y="18"/>
                  </a:lnTo>
                  <a:lnTo>
                    <a:pt x="53" y="21"/>
                  </a:lnTo>
                  <a:lnTo>
                    <a:pt x="53" y="24"/>
                  </a:lnTo>
                  <a:lnTo>
                    <a:pt x="58" y="26"/>
                  </a:lnTo>
                  <a:lnTo>
                    <a:pt x="67" y="33"/>
                  </a:lnTo>
                  <a:lnTo>
                    <a:pt x="63" y="36"/>
                  </a:lnTo>
                  <a:moveTo>
                    <a:pt x="71" y="99"/>
                  </a:moveTo>
                  <a:lnTo>
                    <a:pt x="71" y="99"/>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4" name="Freeform 31"/>
            <p:cNvSpPr/>
            <p:nvPr/>
          </p:nvSpPr>
          <p:spPr bwMode="auto">
            <a:xfrm>
              <a:off x="5191788" y="2150340"/>
              <a:ext cx="367826" cy="727098"/>
            </a:xfrm>
            <a:custGeom>
              <a:avLst/>
              <a:gdLst>
                <a:gd name="T0" fmla="*/ 316501 w 43"/>
                <a:gd name="T1" fmla="*/ 581678 h 85"/>
                <a:gd name="T2" fmla="*/ 256623 w 43"/>
                <a:gd name="T3" fmla="*/ 641557 h 85"/>
                <a:gd name="T4" fmla="*/ 188190 w 43"/>
                <a:gd name="T5" fmla="*/ 650111 h 85"/>
                <a:gd name="T6" fmla="*/ 136866 w 43"/>
                <a:gd name="T7" fmla="*/ 684328 h 85"/>
                <a:gd name="T8" fmla="*/ 102649 w 43"/>
                <a:gd name="T9" fmla="*/ 684328 h 85"/>
                <a:gd name="T10" fmla="*/ 59879 w 43"/>
                <a:gd name="T11" fmla="*/ 727098 h 85"/>
                <a:gd name="T12" fmla="*/ 34216 w 43"/>
                <a:gd name="T13" fmla="*/ 727098 h 85"/>
                <a:gd name="T14" fmla="*/ 8554 w 43"/>
                <a:gd name="T15" fmla="*/ 692882 h 85"/>
                <a:gd name="T16" fmla="*/ 17108 w 43"/>
                <a:gd name="T17" fmla="*/ 633003 h 85"/>
                <a:gd name="T18" fmla="*/ 17108 w 43"/>
                <a:gd name="T19" fmla="*/ 573124 h 85"/>
                <a:gd name="T20" fmla="*/ 8554 w 43"/>
                <a:gd name="T21" fmla="*/ 513246 h 85"/>
                <a:gd name="T22" fmla="*/ 0 w 43"/>
                <a:gd name="T23" fmla="*/ 461921 h 85"/>
                <a:gd name="T24" fmla="*/ 25662 w 43"/>
                <a:gd name="T25" fmla="*/ 427705 h 85"/>
                <a:gd name="T26" fmla="*/ 42770 w 43"/>
                <a:gd name="T27" fmla="*/ 376380 h 85"/>
                <a:gd name="T28" fmla="*/ 25662 w 43"/>
                <a:gd name="T29" fmla="*/ 333610 h 85"/>
                <a:gd name="T30" fmla="*/ 25662 w 43"/>
                <a:gd name="T31" fmla="*/ 299393 h 85"/>
                <a:gd name="T32" fmla="*/ 51325 w 43"/>
                <a:gd name="T33" fmla="*/ 256623 h 85"/>
                <a:gd name="T34" fmla="*/ 51325 w 43"/>
                <a:gd name="T35" fmla="*/ 213852 h 85"/>
                <a:gd name="T36" fmla="*/ 68433 w 43"/>
                <a:gd name="T37" fmla="*/ 188190 h 85"/>
                <a:gd name="T38" fmla="*/ 76987 w 43"/>
                <a:gd name="T39" fmla="*/ 162528 h 85"/>
                <a:gd name="T40" fmla="*/ 85541 w 43"/>
                <a:gd name="T41" fmla="*/ 145420 h 85"/>
                <a:gd name="T42" fmla="*/ 111203 w 43"/>
                <a:gd name="T43" fmla="*/ 119757 h 85"/>
                <a:gd name="T44" fmla="*/ 145420 w 43"/>
                <a:gd name="T45" fmla="*/ 68433 h 85"/>
                <a:gd name="T46" fmla="*/ 179636 w 43"/>
                <a:gd name="T47" fmla="*/ 42770 h 85"/>
                <a:gd name="T48" fmla="*/ 248069 w 43"/>
                <a:gd name="T49" fmla="*/ 42770 h 85"/>
                <a:gd name="T50" fmla="*/ 307947 w 43"/>
                <a:gd name="T51" fmla="*/ 0 h 85"/>
                <a:gd name="T52" fmla="*/ 333610 w 43"/>
                <a:gd name="T53" fmla="*/ 25662 h 85"/>
                <a:gd name="T54" fmla="*/ 299393 w 43"/>
                <a:gd name="T55" fmla="*/ 59879 h 85"/>
                <a:gd name="T56" fmla="*/ 367826 w 43"/>
                <a:gd name="T57" fmla="*/ 128311 h 85"/>
                <a:gd name="T58" fmla="*/ 367826 w 43"/>
                <a:gd name="T59" fmla="*/ 162528 h 85"/>
                <a:gd name="T60" fmla="*/ 350718 w 43"/>
                <a:gd name="T61" fmla="*/ 188190 h 85"/>
                <a:gd name="T62" fmla="*/ 316501 w 43"/>
                <a:gd name="T63" fmla="*/ 205298 h 85"/>
                <a:gd name="T64" fmla="*/ 290839 w 43"/>
                <a:gd name="T65" fmla="*/ 230961 h 85"/>
                <a:gd name="T66" fmla="*/ 290839 w 43"/>
                <a:gd name="T67" fmla="*/ 265177 h 85"/>
                <a:gd name="T68" fmla="*/ 325056 w 43"/>
                <a:gd name="T69" fmla="*/ 290839 h 85"/>
                <a:gd name="T70" fmla="*/ 350718 w 43"/>
                <a:gd name="T71" fmla="*/ 333610 h 85"/>
                <a:gd name="T72" fmla="*/ 350718 w 43"/>
                <a:gd name="T73" fmla="*/ 376380 h 85"/>
                <a:gd name="T74" fmla="*/ 333610 w 43"/>
                <a:gd name="T75" fmla="*/ 427705 h 85"/>
                <a:gd name="T76" fmla="*/ 299393 w 43"/>
                <a:gd name="T77" fmla="*/ 470475 h 85"/>
                <a:gd name="T78" fmla="*/ 299393 w 43"/>
                <a:gd name="T79" fmla="*/ 470475 h 85"/>
                <a:gd name="T80" fmla="*/ 316501 w 43"/>
                <a:gd name="T81" fmla="*/ 496137 h 85"/>
                <a:gd name="T82" fmla="*/ 333610 w 43"/>
                <a:gd name="T83" fmla="*/ 513246 h 85"/>
                <a:gd name="T84" fmla="*/ 325056 w 43"/>
                <a:gd name="T85" fmla="*/ 556016 h 85"/>
                <a:gd name="T86" fmla="*/ 316501 w 43"/>
                <a:gd name="T87" fmla="*/ 581678 h 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85"/>
                <a:gd name="T134" fmla="*/ 43 w 43"/>
                <a:gd name="T135" fmla="*/ 85 h 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85">
                  <a:moveTo>
                    <a:pt x="37" y="68"/>
                  </a:moveTo>
                  <a:lnTo>
                    <a:pt x="30" y="75"/>
                  </a:lnTo>
                  <a:lnTo>
                    <a:pt x="22" y="76"/>
                  </a:lnTo>
                  <a:lnTo>
                    <a:pt x="16" y="80"/>
                  </a:lnTo>
                  <a:lnTo>
                    <a:pt x="12" y="80"/>
                  </a:lnTo>
                  <a:lnTo>
                    <a:pt x="7" y="85"/>
                  </a:lnTo>
                  <a:lnTo>
                    <a:pt x="4" y="85"/>
                  </a:lnTo>
                  <a:lnTo>
                    <a:pt x="1" y="81"/>
                  </a:lnTo>
                  <a:lnTo>
                    <a:pt x="2" y="74"/>
                  </a:lnTo>
                  <a:lnTo>
                    <a:pt x="2" y="67"/>
                  </a:lnTo>
                  <a:lnTo>
                    <a:pt x="1" y="60"/>
                  </a:lnTo>
                  <a:lnTo>
                    <a:pt x="0" y="54"/>
                  </a:lnTo>
                  <a:lnTo>
                    <a:pt x="3" y="50"/>
                  </a:lnTo>
                  <a:lnTo>
                    <a:pt x="5" y="44"/>
                  </a:lnTo>
                  <a:lnTo>
                    <a:pt x="3" y="39"/>
                  </a:lnTo>
                  <a:lnTo>
                    <a:pt x="3" y="35"/>
                  </a:lnTo>
                  <a:lnTo>
                    <a:pt x="6" y="30"/>
                  </a:lnTo>
                  <a:lnTo>
                    <a:pt x="6" y="25"/>
                  </a:lnTo>
                  <a:lnTo>
                    <a:pt x="8" y="22"/>
                  </a:lnTo>
                  <a:lnTo>
                    <a:pt x="9" y="19"/>
                  </a:lnTo>
                  <a:lnTo>
                    <a:pt x="10" y="17"/>
                  </a:lnTo>
                  <a:lnTo>
                    <a:pt x="13" y="14"/>
                  </a:lnTo>
                  <a:lnTo>
                    <a:pt x="17" y="8"/>
                  </a:lnTo>
                  <a:lnTo>
                    <a:pt x="21" y="5"/>
                  </a:lnTo>
                  <a:lnTo>
                    <a:pt x="29" y="5"/>
                  </a:lnTo>
                  <a:lnTo>
                    <a:pt x="36" y="0"/>
                  </a:lnTo>
                  <a:lnTo>
                    <a:pt x="39" y="3"/>
                  </a:lnTo>
                  <a:lnTo>
                    <a:pt x="35" y="7"/>
                  </a:lnTo>
                  <a:lnTo>
                    <a:pt x="43" y="15"/>
                  </a:lnTo>
                  <a:lnTo>
                    <a:pt x="43" y="19"/>
                  </a:lnTo>
                  <a:lnTo>
                    <a:pt x="41" y="22"/>
                  </a:lnTo>
                  <a:lnTo>
                    <a:pt x="37" y="24"/>
                  </a:lnTo>
                  <a:lnTo>
                    <a:pt x="34" y="27"/>
                  </a:lnTo>
                  <a:lnTo>
                    <a:pt x="34" y="31"/>
                  </a:lnTo>
                  <a:lnTo>
                    <a:pt x="38" y="34"/>
                  </a:lnTo>
                  <a:lnTo>
                    <a:pt x="41" y="39"/>
                  </a:lnTo>
                  <a:lnTo>
                    <a:pt x="41" y="44"/>
                  </a:lnTo>
                  <a:lnTo>
                    <a:pt x="39" y="50"/>
                  </a:lnTo>
                  <a:lnTo>
                    <a:pt x="35" y="55"/>
                  </a:lnTo>
                  <a:lnTo>
                    <a:pt x="37" y="58"/>
                  </a:lnTo>
                  <a:lnTo>
                    <a:pt x="39" y="60"/>
                  </a:lnTo>
                  <a:lnTo>
                    <a:pt x="38" y="65"/>
                  </a:lnTo>
                  <a:lnTo>
                    <a:pt x="37" y="6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5" name="Freeform 32"/>
            <p:cNvSpPr/>
            <p:nvPr/>
          </p:nvSpPr>
          <p:spPr bwMode="auto">
            <a:xfrm>
              <a:off x="5226003" y="2646478"/>
              <a:ext cx="590232" cy="581678"/>
            </a:xfrm>
            <a:custGeom>
              <a:avLst/>
              <a:gdLst>
                <a:gd name="T0" fmla="*/ 504691 w 69"/>
                <a:gd name="T1" fmla="*/ 265177 h 68"/>
                <a:gd name="T2" fmla="*/ 504691 w 69"/>
                <a:gd name="T3" fmla="*/ 290839 h 68"/>
                <a:gd name="T4" fmla="*/ 504691 w 69"/>
                <a:gd name="T5" fmla="*/ 342164 h 68"/>
                <a:gd name="T6" fmla="*/ 453367 w 69"/>
                <a:gd name="T7" fmla="*/ 384934 h 68"/>
                <a:gd name="T8" fmla="*/ 461921 w 69"/>
                <a:gd name="T9" fmla="*/ 410596 h 68"/>
                <a:gd name="T10" fmla="*/ 470475 w 69"/>
                <a:gd name="T11" fmla="*/ 419150 h 68"/>
                <a:gd name="T12" fmla="*/ 487583 w 69"/>
                <a:gd name="T13" fmla="*/ 436258 h 68"/>
                <a:gd name="T14" fmla="*/ 487583 w 69"/>
                <a:gd name="T15" fmla="*/ 461921 h 68"/>
                <a:gd name="T16" fmla="*/ 504691 w 69"/>
                <a:gd name="T17" fmla="*/ 470475 h 68"/>
                <a:gd name="T18" fmla="*/ 521799 w 69"/>
                <a:gd name="T19" fmla="*/ 461921 h 68"/>
                <a:gd name="T20" fmla="*/ 538907 w 69"/>
                <a:gd name="T21" fmla="*/ 461921 h 68"/>
                <a:gd name="T22" fmla="*/ 556016 w 69"/>
                <a:gd name="T23" fmla="*/ 504691 h 68"/>
                <a:gd name="T24" fmla="*/ 556016 w 69"/>
                <a:gd name="T25" fmla="*/ 530353 h 68"/>
                <a:gd name="T26" fmla="*/ 547462 w 69"/>
                <a:gd name="T27" fmla="*/ 547462 h 68"/>
                <a:gd name="T28" fmla="*/ 513245 w 69"/>
                <a:gd name="T29" fmla="*/ 564570 h 68"/>
                <a:gd name="T30" fmla="*/ 504691 w 69"/>
                <a:gd name="T31" fmla="*/ 581678 h 68"/>
                <a:gd name="T32" fmla="*/ 461921 w 69"/>
                <a:gd name="T33" fmla="*/ 581678 h 68"/>
                <a:gd name="T34" fmla="*/ 419150 w 69"/>
                <a:gd name="T35" fmla="*/ 556016 h 68"/>
                <a:gd name="T36" fmla="*/ 367826 w 69"/>
                <a:gd name="T37" fmla="*/ 556016 h 68"/>
                <a:gd name="T38" fmla="*/ 342163 w 69"/>
                <a:gd name="T39" fmla="*/ 538907 h 68"/>
                <a:gd name="T40" fmla="*/ 333609 w 69"/>
                <a:gd name="T41" fmla="*/ 513245 h 68"/>
                <a:gd name="T42" fmla="*/ 290839 w 69"/>
                <a:gd name="T43" fmla="*/ 487583 h 68"/>
                <a:gd name="T44" fmla="*/ 171082 w 69"/>
                <a:gd name="T45" fmla="*/ 487583 h 68"/>
                <a:gd name="T46" fmla="*/ 111203 w 69"/>
                <a:gd name="T47" fmla="*/ 470475 h 68"/>
                <a:gd name="T48" fmla="*/ 59879 w 69"/>
                <a:gd name="T49" fmla="*/ 419150 h 68"/>
                <a:gd name="T50" fmla="*/ 59879 w 69"/>
                <a:gd name="T51" fmla="*/ 402042 h 68"/>
                <a:gd name="T52" fmla="*/ 59879 w 69"/>
                <a:gd name="T53" fmla="*/ 376380 h 68"/>
                <a:gd name="T54" fmla="*/ 34216 w 69"/>
                <a:gd name="T55" fmla="*/ 342164 h 68"/>
                <a:gd name="T56" fmla="*/ 0 w 69"/>
                <a:gd name="T57" fmla="*/ 282285 h 68"/>
                <a:gd name="T58" fmla="*/ 8554 w 69"/>
                <a:gd name="T59" fmla="*/ 239514 h 68"/>
                <a:gd name="T60" fmla="*/ 0 w 69"/>
                <a:gd name="T61" fmla="*/ 230960 h 68"/>
                <a:gd name="T62" fmla="*/ 25662 w 69"/>
                <a:gd name="T63" fmla="*/ 230960 h 68"/>
                <a:gd name="T64" fmla="*/ 68433 w 69"/>
                <a:gd name="T65" fmla="*/ 188190 h 68"/>
                <a:gd name="T66" fmla="*/ 102649 w 69"/>
                <a:gd name="T67" fmla="*/ 188190 h 68"/>
                <a:gd name="T68" fmla="*/ 153974 w 69"/>
                <a:gd name="T69" fmla="*/ 153974 h 68"/>
                <a:gd name="T70" fmla="*/ 222406 w 69"/>
                <a:gd name="T71" fmla="*/ 145420 h 68"/>
                <a:gd name="T72" fmla="*/ 282285 w 69"/>
                <a:gd name="T73" fmla="*/ 85541 h 68"/>
                <a:gd name="T74" fmla="*/ 290839 w 69"/>
                <a:gd name="T75" fmla="*/ 59879 h 68"/>
                <a:gd name="T76" fmla="*/ 299393 w 69"/>
                <a:gd name="T77" fmla="*/ 17108 h 68"/>
                <a:gd name="T78" fmla="*/ 282285 w 69"/>
                <a:gd name="T79" fmla="*/ 0 h 68"/>
                <a:gd name="T80" fmla="*/ 316501 w 69"/>
                <a:gd name="T81" fmla="*/ 17108 h 68"/>
                <a:gd name="T82" fmla="*/ 350718 w 69"/>
                <a:gd name="T83" fmla="*/ 25662 h 68"/>
                <a:gd name="T84" fmla="*/ 436258 w 69"/>
                <a:gd name="T85" fmla="*/ 17108 h 68"/>
                <a:gd name="T86" fmla="*/ 461921 w 69"/>
                <a:gd name="T87" fmla="*/ 42770 h 68"/>
                <a:gd name="T88" fmla="*/ 470475 w 69"/>
                <a:gd name="T89" fmla="*/ 51325 h 68"/>
                <a:gd name="T90" fmla="*/ 461921 w 69"/>
                <a:gd name="T91" fmla="*/ 8554 h 68"/>
                <a:gd name="T92" fmla="*/ 470475 w 69"/>
                <a:gd name="T93" fmla="*/ 68433 h 68"/>
                <a:gd name="T94" fmla="*/ 470475 w 69"/>
                <a:gd name="T95" fmla="*/ 94095 h 68"/>
                <a:gd name="T96" fmla="*/ 444812 w 69"/>
                <a:gd name="T97" fmla="*/ 119757 h 68"/>
                <a:gd name="T98" fmla="*/ 427704 w 69"/>
                <a:gd name="T99" fmla="*/ 145420 h 68"/>
                <a:gd name="T100" fmla="*/ 496137 w 69"/>
                <a:gd name="T101" fmla="*/ 213852 h 68"/>
                <a:gd name="T102" fmla="*/ 530353 w 69"/>
                <a:gd name="T103" fmla="*/ 213852 h 68"/>
                <a:gd name="T104" fmla="*/ 538907 w 69"/>
                <a:gd name="T105" fmla="*/ 205298 h 68"/>
                <a:gd name="T106" fmla="*/ 547462 w 69"/>
                <a:gd name="T107" fmla="*/ 205298 h 68"/>
                <a:gd name="T108" fmla="*/ 547462 w 69"/>
                <a:gd name="T109" fmla="*/ 213852 h 68"/>
                <a:gd name="T110" fmla="*/ 590232 w 69"/>
                <a:gd name="T111" fmla="*/ 248069 h 68"/>
                <a:gd name="T112" fmla="*/ 573124 w 69"/>
                <a:gd name="T113" fmla="*/ 307947 h 68"/>
                <a:gd name="T114" fmla="*/ 556016 w 69"/>
                <a:gd name="T115" fmla="*/ 307947 h 68"/>
                <a:gd name="T116" fmla="*/ 521799 w 69"/>
                <a:gd name="T117" fmla="*/ 265177 h 68"/>
                <a:gd name="T118" fmla="*/ 504691 w 69"/>
                <a:gd name="T119" fmla="*/ 265177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
                <a:gd name="T181" fmla="*/ 0 h 68"/>
                <a:gd name="T182" fmla="*/ 69 w 69"/>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 h="68">
                  <a:moveTo>
                    <a:pt x="59" y="31"/>
                  </a:moveTo>
                  <a:lnTo>
                    <a:pt x="59" y="34"/>
                  </a:lnTo>
                  <a:lnTo>
                    <a:pt x="59" y="40"/>
                  </a:lnTo>
                  <a:lnTo>
                    <a:pt x="53" y="45"/>
                  </a:lnTo>
                  <a:lnTo>
                    <a:pt x="54" y="48"/>
                  </a:lnTo>
                  <a:lnTo>
                    <a:pt x="55" y="49"/>
                  </a:lnTo>
                  <a:lnTo>
                    <a:pt x="57" y="51"/>
                  </a:lnTo>
                  <a:lnTo>
                    <a:pt x="57" y="54"/>
                  </a:lnTo>
                  <a:lnTo>
                    <a:pt x="59" y="55"/>
                  </a:lnTo>
                  <a:lnTo>
                    <a:pt x="61" y="54"/>
                  </a:lnTo>
                  <a:lnTo>
                    <a:pt x="63" y="54"/>
                  </a:lnTo>
                  <a:lnTo>
                    <a:pt x="65" y="59"/>
                  </a:lnTo>
                  <a:lnTo>
                    <a:pt x="65" y="62"/>
                  </a:lnTo>
                  <a:lnTo>
                    <a:pt x="64" y="64"/>
                  </a:lnTo>
                  <a:lnTo>
                    <a:pt x="60" y="66"/>
                  </a:lnTo>
                  <a:lnTo>
                    <a:pt x="59" y="68"/>
                  </a:lnTo>
                  <a:lnTo>
                    <a:pt x="54" y="68"/>
                  </a:lnTo>
                  <a:lnTo>
                    <a:pt x="49" y="65"/>
                  </a:lnTo>
                  <a:lnTo>
                    <a:pt x="43" y="65"/>
                  </a:lnTo>
                  <a:lnTo>
                    <a:pt x="40" y="63"/>
                  </a:lnTo>
                  <a:lnTo>
                    <a:pt x="39" y="60"/>
                  </a:lnTo>
                  <a:lnTo>
                    <a:pt x="34" y="57"/>
                  </a:lnTo>
                  <a:lnTo>
                    <a:pt x="20" y="57"/>
                  </a:lnTo>
                  <a:lnTo>
                    <a:pt x="13" y="55"/>
                  </a:lnTo>
                  <a:lnTo>
                    <a:pt x="7" y="49"/>
                  </a:lnTo>
                  <a:lnTo>
                    <a:pt x="7" y="47"/>
                  </a:lnTo>
                  <a:lnTo>
                    <a:pt x="7" y="44"/>
                  </a:lnTo>
                  <a:lnTo>
                    <a:pt x="4" y="40"/>
                  </a:lnTo>
                  <a:lnTo>
                    <a:pt x="0" y="33"/>
                  </a:lnTo>
                  <a:lnTo>
                    <a:pt x="1" y="28"/>
                  </a:lnTo>
                  <a:lnTo>
                    <a:pt x="0" y="27"/>
                  </a:lnTo>
                  <a:lnTo>
                    <a:pt x="3" y="27"/>
                  </a:lnTo>
                  <a:lnTo>
                    <a:pt x="8" y="22"/>
                  </a:lnTo>
                  <a:lnTo>
                    <a:pt x="12" y="22"/>
                  </a:lnTo>
                  <a:lnTo>
                    <a:pt x="18" y="18"/>
                  </a:lnTo>
                  <a:lnTo>
                    <a:pt x="26" y="17"/>
                  </a:lnTo>
                  <a:lnTo>
                    <a:pt x="33" y="10"/>
                  </a:lnTo>
                  <a:lnTo>
                    <a:pt x="34" y="7"/>
                  </a:lnTo>
                  <a:lnTo>
                    <a:pt x="35" y="2"/>
                  </a:lnTo>
                  <a:lnTo>
                    <a:pt x="33" y="0"/>
                  </a:lnTo>
                  <a:lnTo>
                    <a:pt x="37" y="2"/>
                  </a:lnTo>
                  <a:lnTo>
                    <a:pt x="41" y="3"/>
                  </a:lnTo>
                  <a:lnTo>
                    <a:pt x="51" y="2"/>
                  </a:lnTo>
                  <a:lnTo>
                    <a:pt x="54" y="5"/>
                  </a:lnTo>
                  <a:lnTo>
                    <a:pt x="55" y="6"/>
                  </a:lnTo>
                  <a:lnTo>
                    <a:pt x="54" y="1"/>
                  </a:lnTo>
                  <a:lnTo>
                    <a:pt x="55" y="8"/>
                  </a:lnTo>
                  <a:lnTo>
                    <a:pt x="55" y="11"/>
                  </a:lnTo>
                  <a:lnTo>
                    <a:pt x="52" y="14"/>
                  </a:lnTo>
                  <a:lnTo>
                    <a:pt x="50" y="17"/>
                  </a:lnTo>
                  <a:lnTo>
                    <a:pt x="58" y="25"/>
                  </a:lnTo>
                  <a:lnTo>
                    <a:pt x="62" y="25"/>
                  </a:lnTo>
                  <a:lnTo>
                    <a:pt x="63" y="24"/>
                  </a:lnTo>
                  <a:lnTo>
                    <a:pt x="64" y="24"/>
                  </a:lnTo>
                  <a:lnTo>
                    <a:pt x="64" y="25"/>
                  </a:lnTo>
                  <a:lnTo>
                    <a:pt x="69" y="29"/>
                  </a:lnTo>
                  <a:lnTo>
                    <a:pt x="67" y="36"/>
                  </a:lnTo>
                  <a:lnTo>
                    <a:pt x="65" y="36"/>
                  </a:lnTo>
                  <a:lnTo>
                    <a:pt x="61" y="31"/>
                  </a:lnTo>
                  <a:lnTo>
                    <a:pt x="59" y="3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6" name="Freeform 33"/>
            <p:cNvSpPr/>
            <p:nvPr/>
          </p:nvSpPr>
          <p:spPr bwMode="auto">
            <a:xfrm>
              <a:off x="5037814" y="3057074"/>
              <a:ext cx="795531" cy="496138"/>
            </a:xfrm>
            <a:custGeom>
              <a:avLst/>
              <a:gdLst>
                <a:gd name="T0" fmla="*/ 752761 w 93"/>
                <a:gd name="T1" fmla="*/ 367826 h 58"/>
                <a:gd name="T2" fmla="*/ 633003 w 93"/>
                <a:gd name="T3" fmla="*/ 453367 h 58"/>
                <a:gd name="T4" fmla="*/ 573125 w 93"/>
                <a:gd name="T5" fmla="*/ 487584 h 58"/>
                <a:gd name="T6" fmla="*/ 513246 w 93"/>
                <a:gd name="T7" fmla="*/ 444813 h 58"/>
                <a:gd name="T8" fmla="*/ 479029 w 93"/>
                <a:gd name="T9" fmla="*/ 453367 h 58"/>
                <a:gd name="T10" fmla="*/ 444813 w 93"/>
                <a:gd name="T11" fmla="*/ 427705 h 58"/>
                <a:gd name="T12" fmla="*/ 402043 w 93"/>
                <a:gd name="T13" fmla="*/ 436259 h 58"/>
                <a:gd name="T14" fmla="*/ 273731 w 93"/>
                <a:gd name="T15" fmla="*/ 376381 h 58"/>
                <a:gd name="T16" fmla="*/ 205298 w 93"/>
                <a:gd name="T17" fmla="*/ 367826 h 58"/>
                <a:gd name="T18" fmla="*/ 222407 w 93"/>
                <a:gd name="T19" fmla="*/ 393489 h 58"/>
                <a:gd name="T20" fmla="*/ 205298 w 93"/>
                <a:gd name="T21" fmla="*/ 427705 h 58"/>
                <a:gd name="T22" fmla="*/ 128311 w 93"/>
                <a:gd name="T23" fmla="*/ 453367 h 58"/>
                <a:gd name="T24" fmla="*/ 102649 w 93"/>
                <a:gd name="T25" fmla="*/ 496138 h 58"/>
                <a:gd name="T26" fmla="*/ 59879 w 93"/>
                <a:gd name="T27" fmla="*/ 453367 h 58"/>
                <a:gd name="T28" fmla="*/ 0 w 93"/>
                <a:gd name="T29" fmla="*/ 402043 h 58"/>
                <a:gd name="T30" fmla="*/ 8554 w 93"/>
                <a:gd name="T31" fmla="*/ 367826 h 58"/>
                <a:gd name="T32" fmla="*/ 0 w 93"/>
                <a:gd name="T33" fmla="*/ 342164 h 58"/>
                <a:gd name="T34" fmla="*/ 34216 w 93"/>
                <a:gd name="T35" fmla="*/ 316502 h 58"/>
                <a:gd name="T36" fmla="*/ 171082 w 93"/>
                <a:gd name="T37" fmla="*/ 273731 h 58"/>
                <a:gd name="T38" fmla="*/ 188190 w 93"/>
                <a:gd name="T39" fmla="*/ 239515 h 58"/>
                <a:gd name="T40" fmla="*/ 111203 w 93"/>
                <a:gd name="T41" fmla="*/ 171082 h 58"/>
                <a:gd name="T42" fmla="*/ 102649 w 93"/>
                <a:gd name="T43" fmla="*/ 102649 h 58"/>
                <a:gd name="T44" fmla="*/ 153974 w 93"/>
                <a:gd name="T45" fmla="*/ 68433 h 58"/>
                <a:gd name="T46" fmla="*/ 136866 w 93"/>
                <a:gd name="T47" fmla="*/ 25662 h 58"/>
                <a:gd name="T48" fmla="*/ 111203 w 93"/>
                <a:gd name="T49" fmla="*/ 0 h 58"/>
                <a:gd name="T50" fmla="*/ 299393 w 93"/>
                <a:gd name="T51" fmla="*/ 59879 h 58"/>
                <a:gd name="T52" fmla="*/ 479029 w 93"/>
                <a:gd name="T53" fmla="*/ 76987 h 58"/>
                <a:gd name="T54" fmla="*/ 530354 w 93"/>
                <a:gd name="T55" fmla="*/ 128312 h 58"/>
                <a:gd name="T56" fmla="*/ 607341 w 93"/>
                <a:gd name="T57" fmla="*/ 145420 h 58"/>
                <a:gd name="T58" fmla="*/ 692882 w 93"/>
                <a:gd name="T59" fmla="*/ 171082 h 58"/>
                <a:gd name="T60" fmla="*/ 709990 w 93"/>
                <a:gd name="T61" fmla="*/ 196744 h 58"/>
                <a:gd name="T62" fmla="*/ 752761 w 93"/>
                <a:gd name="T63" fmla="*/ 222407 h 58"/>
                <a:gd name="T64" fmla="*/ 735652 w 93"/>
                <a:gd name="T65" fmla="*/ 248069 h 58"/>
                <a:gd name="T66" fmla="*/ 769869 w 93"/>
                <a:gd name="T67" fmla="*/ 307948 h 58"/>
                <a:gd name="T68" fmla="*/ 778423 w 93"/>
                <a:gd name="T69" fmla="*/ 342164 h 58"/>
                <a:gd name="T70" fmla="*/ 795531 w 93"/>
                <a:gd name="T71" fmla="*/ 359272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58"/>
                <a:gd name="T110" fmla="*/ 93 w 93"/>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58">
                  <a:moveTo>
                    <a:pt x="93" y="42"/>
                  </a:moveTo>
                  <a:lnTo>
                    <a:pt x="88" y="43"/>
                  </a:lnTo>
                  <a:lnTo>
                    <a:pt x="80" y="48"/>
                  </a:lnTo>
                  <a:lnTo>
                    <a:pt x="74" y="53"/>
                  </a:lnTo>
                  <a:lnTo>
                    <a:pt x="71" y="53"/>
                  </a:lnTo>
                  <a:lnTo>
                    <a:pt x="67" y="57"/>
                  </a:lnTo>
                  <a:lnTo>
                    <a:pt x="63" y="53"/>
                  </a:lnTo>
                  <a:lnTo>
                    <a:pt x="60" y="52"/>
                  </a:lnTo>
                  <a:lnTo>
                    <a:pt x="58" y="50"/>
                  </a:lnTo>
                  <a:lnTo>
                    <a:pt x="56" y="53"/>
                  </a:lnTo>
                  <a:lnTo>
                    <a:pt x="54" y="52"/>
                  </a:lnTo>
                  <a:lnTo>
                    <a:pt x="52" y="50"/>
                  </a:lnTo>
                  <a:lnTo>
                    <a:pt x="51" y="51"/>
                  </a:lnTo>
                  <a:lnTo>
                    <a:pt x="47" y="51"/>
                  </a:lnTo>
                  <a:lnTo>
                    <a:pt x="35" y="44"/>
                  </a:lnTo>
                  <a:lnTo>
                    <a:pt x="32" y="44"/>
                  </a:lnTo>
                  <a:lnTo>
                    <a:pt x="27" y="42"/>
                  </a:lnTo>
                  <a:lnTo>
                    <a:pt x="24" y="43"/>
                  </a:lnTo>
                  <a:lnTo>
                    <a:pt x="24" y="44"/>
                  </a:lnTo>
                  <a:lnTo>
                    <a:pt x="26" y="46"/>
                  </a:lnTo>
                  <a:lnTo>
                    <a:pt x="26" y="48"/>
                  </a:lnTo>
                  <a:lnTo>
                    <a:pt x="24" y="50"/>
                  </a:lnTo>
                  <a:lnTo>
                    <a:pt x="18" y="50"/>
                  </a:lnTo>
                  <a:lnTo>
                    <a:pt x="15" y="53"/>
                  </a:lnTo>
                  <a:lnTo>
                    <a:pt x="14" y="55"/>
                  </a:lnTo>
                  <a:lnTo>
                    <a:pt x="12" y="58"/>
                  </a:lnTo>
                  <a:lnTo>
                    <a:pt x="10" y="58"/>
                  </a:lnTo>
                  <a:lnTo>
                    <a:pt x="7" y="53"/>
                  </a:lnTo>
                  <a:lnTo>
                    <a:pt x="2" y="49"/>
                  </a:lnTo>
                  <a:lnTo>
                    <a:pt x="0" y="47"/>
                  </a:lnTo>
                  <a:lnTo>
                    <a:pt x="0" y="44"/>
                  </a:lnTo>
                  <a:lnTo>
                    <a:pt x="1" y="43"/>
                  </a:lnTo>
                  <a:lnTo>
                    <a:pt x="2" y="41"/>
                  </a:lnTo>
                  <a:lnTo>
                    <a:pt x="0" y="40"/>
                  </a:lnTo>
                  <a:lnTo>
                    <a:pt x="1" y="38"/>
                  </a:lnTo>
                  <a:lnTo>
                    <a:pt x="4" y="37"/>
                  </a:lnTo>
                  <a:lnTo>
                    <a:pt x="13" y="37"/>
                  </a:lnTo>
                  <a:lnTo>
                    <a:pt x="20" y="32"/>
                  </a:lnTo>
                  <a:lnTo>
                    <a:pt x="22" y="31"/>
                  </a:lnTo>
                  <a:lnTo>
                    <a:pt x="22" y="28"/>
                  </a:lnTo>
                  <a:lnTo>
                    <a:pt x="17" y="23"/>
                  </a:lnTo>
                  <a:lnTo>
                    <a:pt x="13" y="20"/>
                  </a:lnTo>
                  <a:lnTo>
                    <a:pt x="12" y="19"/>
                  </a:lnTo>
                  <a:lnTo>
                    <a:pt x="12" y="12"/>
                  </a:lnTo>
                  <a:lnTo>
                    <a:pt x="16" y="9"/>
                  </a:lnTo>
                  <a:lnTo>
                    <a:pt x="18" y="8"/>
                  </a:lnTo>
                  <a:lnTo>
                    <a:pt x="18" y="6"/>
                  </a:lnTo>
                  <a:lnTo>
                    <a:pt x="16" y="3"/>
                  </a:lnTo>
                  <a:lnTo>
                    <a:pt x="13" y="1"/>
                  </a:lnTo>
                  <a:lnTo>
                    <a:pt x="13" y="0"/>
                  </a:lnTo>
                  <a:lnTo>
                    <a:pt x="29" y="1"/>
                  </a:lnTo>
                  <a:lnTo>
                    <a:pt x="35" y="7"/>
                  </a:lnTo>
                  <a:lnTo>
                    <a:pt x="42" y="9"/>
                  </a:lnTo>
                  <a:lnTo>
                    <a:pt x="56" y="9"/>
                  </a:lnTo>
                  <a:lnTo>
                    <a:pt x="61" y="12"/>
                  </a:lnTo>
                  <a:lnTo>
                    <a:pt x="62" y="15"/>
                  </a:lnTo>
                  <a:lnTo>
                    <a:pt x="65" y="17"/>
                  </a:lnTo>
                  <a:lnTo>
                    <a:pt x="71" y="17"/>
                  </a:lnTo>
                  <a:lnTo>
                    <a:pt x="76" y="20"/>
                  </a:lnTo>
                  <a:lnTo>
                    <a:pt x="81" y="20"/>
                  </a:lnTo>
                  <a:lnTo>
                    <a:pt x="83" y="22"/>
                  </a:lnTo>
                  <a:lnTo>
                    <a:pt x="83" y="23"/>
                  </a:lnTo>
                  <a:lnTo>
                    <a:pt x="86" y="24"/>
                  </a:lnTo>
                  <a:lnTo>
                    <a:pt x="88" y="26"/>
                  </a:lnTo>
                  <a:lnTo>
                    <a:pt x="88" y="28"/>
                  </a:lnTo>
                  <a:lnTo>
                    <a:pt x="86" y="29"/>
                  </a:lnTo>
                  <a:lnTo>
                    <a:pt x="87" y="31"/>
                  </a:lnTo>
                  <a:lnTo>
                    <a:pt x="90" y="36"/>
                  </a:lnTo>
                  <a:lnTo>
                    <a:pt x="90" y="38"/>
                  </a:lnTo>
                  <a:lnTo>
                    <a:pt x="91" y="40"/>
                  </a:lnTo>
                  <a:lnTo>
                    <a:pt x="93" y="40"/>
                  </a:lnTo>
                  <a:lnTo>
                    <a:pt x="93" y="4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nvGrpSpPr>
            <p:cNvPr id="27" name="组合 25"/>
            <p:cNvGrpSpPr/>
            <p:nvPr/>
          </p:nvGrpSpPr>
          <p:grpSpPr bwMode="auto">
            <a:xfrm>
              <a:off x="5593829" y="2406963"/>
              <a:ext cx="829748" cy="1753589"/>
              <a:chOff x="5593829" y="2406963"/>
              <a:chExt cx="829748" cy="1753589"/>
            </a:xfrm>
            <a:grpFill/>
          </p:grpSpPr>
          <p:sp>
            <p:nvSpPr>
              <p:cNvPr id="31" name="Freeform 16"/>
              <p:cNvSpPr/>
              <p:nvPr/>
            </p:nvSpPr>
            <p:spPr bwMode="auto">
              <a:xfrm>
                <a:off x="5867561" y="3578874"/>
                <a:ext cx="444813" cy="581678"/>
              </a:xfrm>
              <a:custGeom>
                <a:avLst/>
                <a:gdLst>
                  <a:gd name="T0" fmla="*/ 444813 w 52"/>
                  <a:gd name="T1" fmla="*/ 102649 h 68"/>
                  <a:gd name="T2" fmla="*/ 410597 w 52"/>
                  <a:gd name="T3" fmla="*/ 145420 h 68"/>
                  <a:gd name="T4" fmla="*/ 410597 w 52"/>
                  <a:gd name="T5" fmla="*/ 171082 h 68"/>
                  <a:gd name="T6" fmla="*/ 393488 w 52"/>
                  <a:gd name="T7" fmla="*/ 188190 h 68"/>
                  <a:gd name="T8" fmla="*/ 350718 w 52"/>
                  <a:gd name="T9" fmla="*/ 179636 h 68"/>
                  <a:gd name="T10" fmla="*/ 402043 w 52"/>
                  <a:gd name="T11" fmla="*/ 230960 h 68"/>
                  <a:gd name="T12" fmla="*/ 359272 w 52"/>
                  <a:gd name="T13" fmla="*/ 273731 h 68"/>
                  <a:gd name="T14" fmla="*/ 359272 w 52"/>
                  <a:gd name="T15" fmla="*/ 307947 h 68"/>
                  <a:gd name="T16" fmla="*/ 384934 w 52"/>
                  <a:gd name="T17" fmla="*/ 333609 h 68"/>
                  <a:gd name="T18" fmla="*/ 384934 w 52"/>
                  <a:gd name="T19" fmla="*/ 342164 h 68"/>
                  <a:gd name="T20" fmla="*/ 342164 w 52"/>
                  <a:gd name="T21" fmla="*/ 342164 h 68"/>
                  <a:gd name="T22" fmla="*/ 350718 w 52"/>
                  <a:gd name="T23" fmla="*/ 359272 h 68"/>
                  <a:gd name="T24" fmla="*/ 316502 w 52"/>
                  <a:gd name="T25" fmla="*/ 384934 h 68"/>
                  <a:gd name="T26" fmla="*/ 307948 w 52"/>
                  <a:gd name="T27" fmla="*/ 419150 h 68"/>
                  <a:gd name="T28" fmla="*/ 282285 w 52"/>
                  <a:gd name="T29" fmla="*/ 444813 h 68"/>
                  <a:gd name="T30" fmla="*/ 248069 w 52"/>
                  <a:gd name="T31" fmla="*/ 444813 h 68"/>
                  <a:gd name="T32" fmla="*/ 248069 w 52"/>
                  <a:gd name="T33" fmla="*/ 461921 h 68"/>
                  <a:gd name="T34" fmla="*/ 256623 w 52"/>
                  <a:gd name="T35" fmla="*/ 470475 h 68"/>
                  <a:gd name="T36" fmla="*/ 256623 w 52"/>
                  <a:gd name="T37" fmla="*/ 479029 h 68"/>
                  <a:gd name="T38" fmla="*/ 230961 w 52"/>
                  <a:gd name="T39" fmla="*/ 479029 h 68"/>
                  <a:gd name="T40" fmla="*/ 188190 w 52"/>
                  <a:gd name="T41" fmla="*/ 530353 h 68"/>
                  <a:gd name="T42" fmla="*/ 188190 w 52"/>
                  <a:gd name="T43" fmla="*/ 547462 h 68"/>
                  <a:gd name="T44" fmla="*/ 136866 w 52"/>
                  <a:gd name="T45" fmla="*/ 581678 h 68"/>
                  <a:gd name="T46" fmla="*/ 136866 w 52"/>
                  <a:gd name="T47" fmla="*/ 581678 h 68"/>
                  <a:gd name="T48" fmla="*/ 136866 w 52"/>
                  <a:gd name="T49" fmla="*/ 556016 h 68"/>
                  <a:gd name="T50" fmla="*/ 59879 w 52"/>
                  <a:gd name="T51" fmla="*/ 453367 h 68"/>
                  <a:gd name="T52" fmla="*/ 8554 w 52"/>
                  <a:gd name="T53" fmla="*/ 453367 h 68"/>
                  <a:gd name="T54" fmla="*/ 0 w 52"/>
                  <a:gd name="T55" fmla="*/ 444813 h 68"/>
                  <a:gd name="T56" fmla="*/ 0 w 52"/>
                  <a:gd name="T57" fmla="*/ 402042 h 68"/>
                  <a:gd name="T58" fmla="*/ 8554 w 52"/>
                  <a:gd name="T59" fmla="*/ 384934 h 68"/>
                  <a:gd name="T60" fmla="*/ 8554 w 52"/>
                  <a:gd name="T61" fmla="*/ 359272 h 68"/>
                  <a:gd name="T62" fmla="*/ 0 w 52"/>
                  <a:gd name="T63" fmla="*/ 342164 h 68"/>
                  <a:gd name="T64" fmla="*/ 8554 w 52"/>
                  <a:gd name="T65" fmla="*/ 325055 h 68"/>
                  <a:gd name="T66" fmla="*/ 42770 w 52"/>
                  <a:gd name="T67" fmla="*/ 282285 h 68"/>
                  <a:gd name="T68" fmla="*/ 42770 w 52"/>
                  <a:gd name="T69" fmla="*/ 213852 h 68"/>
                  <a:gd name="T70" fmla="*/ 102649 w 52"/>
                  <a:gd name="T71" fmla="*/ 162528 h 68"/>
                  <a:gd name="T72" fmla="*/ 102649 w 52"/>
                  <a:gd name="T73" fmla="*/ 136865 h 68"/>
                  <a:gd name="T74" fmla="*/ 94095 w 52"/>
                  <a:gd name="T75" fmla="*/ 119757 h 68"/>
                  <a:gd name="T76" fmla="*/ 94095 w 52"/>
                  <a:gd name="T77" fmla="*/ 94095 h 68"/>
                  <a:gd name="T78" fmla="*/ 136866 w 52"/>
                  <a:gd name="T79" fmla="*/ 68433 h 68"/>
                  <a:gd name="T80" fmla="*/ 162528 w 52"/>
                  <a:gd name="T81" fmla="*/ 68433 h 68"/>
                  <a:gd name="T82" fmla="*/ 205298 w 52"/>
                  <a:gd name="T83" fmla="*/ 25662 h 68"/>
                  <a:gd name="T84" fmla="*/ 213852 w 52"/>
                  <a:gd name="T85" fmla="*/ 0 h 68"/>
                  <a:gd name="T86" fmla="*/ 230961 w 52"/>
                  <a:gd name="T87" fmla="*/ 0 h 68"/>
                  <a:gd name="T88" fmla="*/ 265177 w 52"/>
                  <a:gd name="T89" fmla="*/ 34216 h 68"/>
                  <a:gd name="T90" fmla="*/ 265177 w 52"/>
                  <a:gd name="T91" fmla="*/ 68433 h 68"/>
                  <a:gd name="T92" fmla="*/ 282285 w 52"/>
                  <a:gd name="T93" fmla="*/ 94095 h 68"/>
                  <a:gd name="T94" fmla="*/ 299393 w 52"/>
                  <a:gd name="T95" fmla="*/ 111203 h 68"/>
                  <a:gd name="T96" fmla="*/ 316502 w 52"/>
                  <a:gd name="T97" fmla="*/ 111203 h 68"/>
                  <a:gd name="T98" fmla="*/ 350718 w 52"/>
                  <a:gd name="T99" fmla="*/ 111203 h 68"/>
                  <a:gd name="T100" fmla="*/ 376380 w 52"/>
                  <a:gd name="T101" fmla="*/ 102649 h 68"/>
                  <a:gd name="T102" fmla="*/ 444813 w 52"/>
                  <a:gd name="T103" fmla="*/ 102649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68"/>
                  <a:gd name="T158" fmla="*/ 52 w 52"/>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68">
                    <a:moveTo>
                      <a:pt x="52" y="12"/>
                    </a:moveTo>
                    <a:lnTo>
                      <a:pt x="48" y="17"/>
                    </a:lnTo>
                    <a:lnTo>
                      <a:pt x="48" y="20"/>
                    </a:lnTo>
                    <a:lnTo>
                      <a:pt x="46" y="22"/>
                    </a:lnTo>
                    <a:lnTo>
                      <a:pt x="41" y="21"/>
                    </a:lnTo>
                    <a:lnTo>
                      <a:pt x="47" y="27"/>
                    </a:lnTo>
                    <a:lnTo>
                      <a:pt x="42" y="32"/>
                    </a:lnTo>
                    <a:lnTo>
                      <a:pt x="42" y="36"/>
                    </a:lnTo>
                    <a:lnTo>
                      <a:pt x="45" y="39"/>
                    </a:lnTo>
                    <a:lnTo>
                      <a:pt x="45" y="40"/>
                    </a:lnTo>
                    <a:lnTo>
                      <a:pt x="40" y="40"/>
                    </a:lnTo>
                    <a:lnTo>
                      <a:pt x="41" y="42"/>
                    </a:lnTo>
                    <a:lnTo>
                      <a:pt x="37" y="45"/>
                    </a:lnTo>
                    <a:lnTo>
                      <a:pt x="36" y="49"/>
                    </a:lnTo>
                    <a:lnTo>
                      <a:pt x="33" y="52"/>
                    </a:lnTo>
                    <a:lnTo>
                      <a:pt x="29" y="52"/>
                    </a:lnTo>
                    <a:lnTo>
                      <a:pt x="29" y="54"/>
                    </a:lnTo>
                    <a:lnTo>
                      <a:pt x="30" y="55"/>
                    </a:lnTo>
                    <a:lnTo>
                      <a:pt x="30" y="56"/>
                    </a:lnTo>
                    <a:lnTo>
                      <a:pt x="27" y="56"/>
                    </a:lnTo>
                    <a:lnTo>
                      <a:pt x="22" y="62"/>
                    </a:lnTo>
                    <a:lnTo>
                      <a:pt x="22" y="64"/>
                    </a:lnTo>
                    <a:lnTo>
                      <a:pt x="16" y="68"/>
                    </a:lnTo>
                    <a:lnTo>
                      <a:pt x="16" y="65"/>
                    </a:lnTo>
                    <a:lnTo>
                      <a:pt x="7" y="53"/>
                    </a:lnTo>
                    <a:lnTo>
                      <a:pt x="1" y="53"/>
                    </a:lnTo>
                    <a:lnTo>
                      <a:pt x="0" y="52"/>
                    </a:lnTo>
                    <a:lnTo>
                      <a:pt x="0" y="47"/>
                    </a:lnTo>
                    <a:lnTo>
                      <a:pt x="1" y="45"/>
                    </a:lnTo>
                    <a:lnTo>
                      <a:pt x="1" y="42"/>
                    </a:lnTo>
                    <a:lnTo>
                      <a:pt x="0" y="40"/>
                    </a:lnTo>
                    <a:lnTo>
                      <a:pt x="1" y="38"/>
                    </a:lnTo>
                    <a:lnTo>
                      <a:pt x="5" y="33"/>
                    </a:lnTo>
                    <a:lnTo>
                      <a:pt x="5" y="25"/>
                    </a:lnTo>
                    <a:lnTo>
                      <a:pt x="12" y="19"/>
                    </a:lnTo>
                    <a:lnTo>
                      <a:pt x="12" y="16"/>
                    </a:lnTo>
                    <a:lnTo>
                      <a:pt x="11" y="14"/>
                    </a:lnTo>
                    <a:lnTo>
                      <a:pt x="11" y="11"/>
                    </a:lnTo>
                    <a:lnTo>
                      <a:pt x="16" y="8"/>
                    </a:lnTo>
                    <a:lnTo>
                      <a:pt x="19" y="8"/>
                    </a:lnTo>
                    <a:lnTo>
                      <a:pt x="24" y="3"/>
                    </a:lnTo>
                    <a:lnTo>
                      <a:pt x="25" y="0"/>
                    </a:lnTo>
                    <a:lnTo>
                      <a:pt x="27" y="0"/>
                    </a:lnTo>
                    <a:lnTo>
                      <a:pt x="31" y="4"/>
                    </a:lnTo>
                    <a:lnTo>
                      <a:pt x="31" y="8"/>
                    </a:lnTo>
                    <a:lnTo>
                      <a:pt x="33" y="11"/>
                    </a:lnTo>
                    <a:lnTo>
                      <a:pt x="35" y="13"/>
                    </a:lnTo>
                    <a:lnTo>
                      <a:pt x="37" y="13"/>
                    </a:lnTo>
                    <a:lnTo>
                      <a:pt x="41" y="13"/>
                    </a:lnTo>
                    <a:lnTo>
                      <a:pt x="44" y="12"/>
                    </a:lnTo>
                    <a:lnTo>
                      <a:pt x="52" y="1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17"/>
              <p:cNvSpPr/>
              <p:nvPr/>
            </p:nvSpPr>
            <p:spPr bwMode="auto">
              <a:xfrm>
                <a:off x="6030089" y="3296588"/>
                <a:ext cx="393488" cy="393488"/>
              </a:xfrm>
              <a:custGeom>
                <a:avLst/>
                <a:gdLst>
                  <a:gd name="T0" fmla="*/ 179636 w 46"/>
                  <a:gd name="T1" fmla="*/ 0 h 46"/>
                  <a:gd name="T2" fmla="*/ 222406 w 46"/>
                  <a:gd name="T3" fmla="*/ 8554 h 46"/>
                  <a:gd name="T4" fmla="*/ 230960 w 46"/>
                  <a:gd name="T5" fmla="*/ 34216 h 46"/>
                  <a:gd name="T6" fmla="*/ 256623 w 46"/>
                  <a:gd name="T7" fmla="*/ 42770 h 46"/>
                  <a:gd name="T8" fmla="*/ 282285 w 46"/>
                  <a:gd name="T9" fmla="*/ 17108 h 46"/>
                  <a:gd name="T10" fmla="*/ 316501 w 46"/>
                  <a:gd name="T11" fmla="*/ 8554 h 46"/>
                  <a:gd name="T12" fmla="*/ 342163 w 46"/>
                  <a:gd name="T13" fmla="*/ 34216 h 46"/>
                  <a:gd name="T14" fmla="*/ 393488 w 46"/>
                  <a:gd name="T15" fmla="*/ 34216 h 46"/>
                  <a:gd name="T16" fmla="*/ 342163 w 46"/>
                  <a:gd name="T17" fmla="*/ 85541 h 46"/>
                  <a:gd name="T18" fmla="*/ 342163 w 46"/>
                  <a:gd name="T19" fmla="*/ 102649 h 46"/>
                  <a:gd name="T20" fmla="*/ 367826 w 46"/>
                  <a:gd name="T21" fmla="*/ 102649 h 46"/>
                  <a:gd name="T22" fmla="*/ 384934 w 46"/>
                  <a:gd name="T23" fmla="*/ 85541 h 46"/>
                  <a:gd name="T24" fmla="*/ 384934 w 46"/>
                  <a:gd name="T25" fmla="*/ 128311 h 46"/>
                  <a:gd name="T26" fmla="*/ 350718 w 46"/>
                  <a:gd name="T27" fmla="*/ 128311 h 46"/>
                  <a:gd name="T28" fmla="*/ 342163 w 46"/>
                  <a:gd name="T29" fmla="*/ 153974 h 46"/>
                  <a:gd name="T30" fmla="*/ 367826 w 46"/>
                  <a:gd name="T31" fmla="*/ 153974 h 46"/>
                  <a:gd name="T32" fmla="*/ 367826 w 46"/>
                  <a:gd name="T33" fmla="*/ 222406 h 46"/>
                  <a:gd name="T34" fmla="*/ 376380 w 46"/>
                  <a:gd name="T35" fmla="*/ 230960 h 46"/>
                  <a:gd name="T36" fmla="*/ 367826 w 46"/>
                  <a:gd name="T37" fmla="*/ 273731 h 46"/>
                  <a:gd name="T38" fmla="*/ 342163 w 46"/>
                  <a:gd name="T39" fmla="*/ 273731 h 46"/>
                  <a:gd name="T40" fmla="*/ 342163 w 46"/>
                  <a:gd name="T41" fmla="*/ 248069 h 46"/>
                  <a:gd name="T42" fmla="*/ 325055 w 46"/>
                  <a:gd name="T43" fmla="*/ 265177 h 46"/>
                  <a:gd name="T44" fmla="*/ 282285 w 46"/>
                  <a:gd name="T45" fmla="*/ 307947 h 46"/>
                  <a:gd name="T46" fmla="*/ 282285 w 46"/>
                  <a:gd name="T47" fmla="*/ 384934 h 46"/>
                  <a:gd name="T48" fmla="*/ 222406 w 46"/>
                  <a:gd name="T49" fmla="*/ 384934 h 46"/>
                  <a:gd name="T50" fmla="*/ 188190 w 46"/>
                  <a:gd name="T51" fmla="*/ 393488 h 46"/>
                  <a:gd name="T52" fmla="*/ 153974 w 46"/>
                  <a:gd name="T53" fmla="*/ 393488 h 46"/>
                  <a:gd name="T54" fmla="*/ 136865 w 46"/>
                  <a:gd name="T55" fmla="*/ 393488 h 46"/>
                  <a:gd name="T56" fmla="*/ 119757 w 46"/>
                  <a:gd name="T57" fmla="*/ 376380 h 46"/>
                  <a:gd name="T58" fmla="*/ 102649 w 46"/>
                  <a:gd name="T59" fmla="*/ 350718 h 46"/>
                  <a:gd name="T60" fmla="*/ 102649 w 46"/>
                  <a:gd name="T61" fmla="*/ 316501 h 46"/>
                  <a:gd name="T62" fmla="*/ 59879 w 46"/>
                  <a:gd name="T63" fmla="*/ 282285 h 46"/>
                  <a:gd name="T64" fmla="*/ 51325 w 46"/>
                  <a:gd name="T65" fmla="*/ 282285 h 46"/>
                  <a:gd name="T66" fmla="*/ 51325 w 46"/>
                  <a:gd name="T67" fmla="*/ 256623 h 46"/>
                  <a:gd name="T68" fmla="*/ 0 w 46"/>
                  <a:gd name="T69" fmla="*/ 188190 h 46"/>
                  <a:gd name="T70" fmla="*/ 0 w 46"/>
                  <a:gd name="T71" fmla="*/ 179636 h 46"/>
                  <a:gd name="T72" fmla="*/ 34216 w 46"/>
                  <a:gd name="T73" fmla="*/ 145419 h 46"/>
                  <a:gd name="T74" fmla="*/ 34216 w 46"/>
                  <a:gd name="T75" fmla="*/ 128311 h 46"/>
                  <a:gd name="T76" fmla="*/ 76987 w 46"/>
                  <a:gd name="T77" fmla="*/ 85541 h 46"/>
                  <a:gd name="T78" fmla="*/ 76987 w 46"/>
                  <a:gd name="T79" fmla="*/ 34216 h 46"/>
                  <a:gd name="T80" fmla="*/ 102649 w 46"/>
                  <a:gd name="T81" fmla="*/ 17108 h 46"/>
                  <a:gd name="T82" fmla="*/ 119757 w 46"/>
                  <a:gd name="T83" fmla="*/ 17108 h 46"/>
                  <a:gd name="T84" fmla="*/ 128311 w 46"/>
                  <a:gd name="T85" fmla="*/ 25662 h 46"/>
                  <a:gd name="T86" fmla="*/ 153974 w 46"/>
                  <a:gd name="T87" fmla="*/ 25662 h 46"/>
                  <a:gd name="T88" fmla="*/ 179636 w 46"/>
                  <a:gd name="T89" fmla="*/ 0 h 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
                  <a:gd name="T136" fmla="*/ 0 h 46"/>
                  <a:gd name="T137" fmla="*/ 46 w 46"/>
                  <a:gd name="T138" fmla="*/ 46 h 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 h="46">
                    <a:moveTo>
                      <a:pt x="21" y="0"/>
                    </a:moveTo>
                    <a:lnTo>
                      <a:pt x="26" y="1"/>
                    </a:lnTo>
                    <a:lnTo>
                      <a:pt x="27" y="4"/>
                    </a:lnTo>
                    <a:lnTo>
                      <a:pt x="30" y="5"/>
                    </a:lnTo>
                    <a:lnTo>
                      <a:pt x="33" y="2"/>
                    </a:lnTo>
                    <a:lnTo>
                      <a:pt x="37" y="1"/>
                    </a:lnTo>
                    <a:lnTo>
                      <a:pt x="40" y="4"/>
                    </a:lnTo>
                    <a:lnTo>
                      <a:pt x="46" y="4"/>
                    </a:lnTo>
                    <a:lnTo>
                      <a:pt x="40" y="10"/>
                    </a:lnTo>
                    <a:lnTo>
                      <a:pt x="40" y="12"/>
                    </a:lnTo>
                    <a:lnTo>
                      <a:pt x="43" y="12"/>
                    </a:lnTo>
                    <a:lnTo>
                      <a:pt x="45" y="10"/>
                    </a:lnTo>
                    <a:lnTo>
                      <a:pt x="45" y="15"/>
                    </a:lnTo>
                    <a:lnTo>
                      <a:pt x="41" y="15"/>
                    </a:lnTo>
                    <a:lnTo>
                      <a:pt x="40" y="18"/>
                    </a:lnTo>
                    <a:lnTo>
                      <a:pt x="43" y="18"/>
                    </a:lnTo>
                    <a:lnTo>
                      <a:pt x="43" y="26"/>
                    </a:lnTo>
                    <a:lnTo>
                      <a:pt x="44" y="27"/>
                    </a:lnTo>
                    <a:lnTo>
                      <a:pt x="43" y="32"/>
                    </a:lnTo>
                    <a:lnTo>
                      <a:pt x="40" y="32"/>
                    </a:lnTo>
                    <a:lnTo>
                      <a:pt x="40" y="29"/>
                    </a:lnTo>
                    <a:lnTo>
                      <a:pt x="38" y="31"/>
                    </a:lnTo>
                    <a:lnTo>
                      <a:pt x="33" y="36"/>
                    </a:lnTo>
                    <a:lnTo>
                      <a:pt x="33" y="45"/>
                    </a:lnTo>
                    <a:lnTo>
                      <a:pt x="26" y="45"/>
                    </a:lnTo>
                    <a:lnTo>
                      <a:pt x="22" y="46"/>
                    </a:lnTo>
                    <a:lnTo>
                      <a:pt x="18" y="46"/>
                    </a:lnTo>
                    <a:lnTo>
                      <a:pt x="16" y="46"/>
                    </a:lnTo>
                    <a:lnTo>
                      <a:pt x="14" y="44"/>
                    </a:lnTo>
                    <a:lnTo>
                      <a:pt x="12" y="41"/>
                    </a:lnTo>
                    <a:lnTo>
                      <a:pt x="12" y="37"/>
                    </a:lnTo>
                    <a:lnTo>
                      <a:pt x="7" y="33"/>
                    </a:lnTo>
                    <a:lnTo>
                      <a:pt x="6" y="33"/>
                    </a:lnTo>
                    <a:lnTo>
                      <a:pt x="6" y="30"/>
                    </a:lnTo>
                    <a:lnTo>
                      <a:pt x="0" y="22"/>
                    </a:lnTo>
                    <a:lnTo>
                      <a:pt x="0" y="21"/>
                    </a:lnTo>
                    <a:lnTo>
                      <a:pt x="4" y="17"/>
                    </a:lnTo>
                    <a:lnTo>
                      <a:pt x="4" y="15"/>
                    </a:lnTo>
                    <a:lnTo>
                      <a:pt x="9" y="10"/>
                    </a:lnTo>
                    <a:lnTo>
                      <a:pt x="9" y="4"/>
                    </a:lnTo>
                    <a:lnTo>
                      <a:pt x="12" y="2"/>
                    </a:lnTo>
                    <a:lnTo>
                      <a:pt x="14" y="2"/>
                    </a:lnTo>
                    <a:lnTo>
                      <a:pt x="15" y="3"/>
                    </a:lnTo>
                    <a:lnTo>
                      <a:pt x="18" y="3"/>
                    </a:lnTo>
                    <a:lnTo>
                      <a:pt x="21"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18"/>
              <p:cNvSpPr/>
              <p:nvPr/>
            </p:nvSpPr>
            <p:spPr bwMode="auto">
              <a:xfrm>
                <a:off x="5807682" y="2749127"/>
                <a:ext cx="581679" cy="573124"/>
              </a:xfrm>
              <a:custGeom>
                <a:avLst/>
                <a:gdLst>
                  <a:gd name="T0" fmla="*/ 256623 w 68"/>
                  <a:gd name="T1" fmla="*/ 0 h 67"/>
                  <a:gd name="T2" fmla="*/ 359272 w 68"/>
                  <a:gd name="T3" fmla="*/ 94095 h 67"/>
                  <a:gd name="T4" fmla="*/ 444813 w 68"/>
                  <a:gd name="T5" fmla="*/ 265177 h 67"/>
                  <a:gd name="T6" fmla="*/ 547463 w 68"/>
                  <a:gd name="T7" fmla="*/ 333609 h 67"/>
                  <a:gd name="T8" fmla="*/ 547463 w 68"/>
                  <a:gd name="T9" fmla="*/ 367826 h 67"/>
                  <a:gd name="T10" fmla="*/ 530354 w 68"/>
                  <a:gd name="T11" fmla="*/ 393488 h 67"/>
                  <a:gd name="T12" fmla="*/ 581679 w 68"/>
                  <a:gd name="T13" fmla="*/ 436258 h 67"/>
                  <a:gd name="T14" fmla="*/ 556017 w 68"/>
                  <a:gd name="T15" fmla="*/ 487583 h 67"/>
                  <a:gd name="T16" fmla="*/ 479030 w 68"/>
                  <a:gd name="T17" fmla="*/ 547462 h 67"/>
                  <a:gd name="T18" fmla="*/ 402043 w 68"/>
                  <a:gd name="T19" fmla="*/ 547462 h 67"/>
                  <a:gd name="T20" fmla="*/ 350718 w 68"/>
                  <a:gd name="T21" fmla="*/ 573124 h 67"/>
                  <a:gd name="T22" fmla="*/ 325056 w 68"/>
                  <a:gd name="T23" fmla="*/ 564570 h 67"/>
                  <a:gd name="T24" fmla="*/ 307948 w 68"/>
                  <a:gd name="T25" fmla="*/ 547462 h 67"/>
                  <a:gd name="T26" fmla="*/ 350718 w 68"/>
                  <a:gd name="T27" fmla="*/ 521799 h 67"/>
                  <a:gd name="T28" fmla="*/ 367826 w 68"/>
                  <a:gd name="T29" fmla="*/ 496137 h 67"/>
                  <a:gd name="T30" fmla="*/ 307948 w 68"/>
                  <a:gd name="T31" fmla="*/ 470475 h 67"/>
                  <a:gd name="T32" fmla="*/ 213853 w 68"/>
                  <a:gd name="T33" fmla="*/ 402042 h 67"/>
                  <a:gd name="T34" fmla="*/ 230961 w 68"/>
                  <a:gd name="T35" fmla="*/ 342164 h 67"/>
                  <a:gd name="T36" fmla="*/ 273731 w 68"/>
                  <a:gd name="T37" fmla="*/ 333609 h 67"/>
                  <a:gd name="T38" fmla="*/ 290840 w 68"/>
                  <a:gd name="T39" fmla="*/ 307947 h 67"/>
                  <a:gd name="T40" fmla="*/ 248069 w 68"/>
                  <a:gd name="T41" fmla="*/ 273731 h 67"/>
                  <a:gd name="T42" fmla="*/ 239515 w 68"/>
                  <a:gd name="T43" fmla="*/ 290839 h 67"/>
                  <a:gd name="T44" fmla="*/ 188190 w 68"/>
                  <a:gd name="T45" fmla="*/ 265177 h 67"/>
                  <a:gd name="T46" fmla="*/ 153974 w 68"/>
                  <a:gd name="T47" fmla="*/ 196744 h 67"/>
                  <a:gd name="T48" fmla="*/ 102649 w 68"/>
                  <a:gd name="T49" fmla="*/ 179636 h 67"/>
                  <a:gd name="T50" fmla="*/ 59879 w 68"/>
                  <a:gd name="T51" fmla="*/ 171082 h 67"/>
                  <a:gd name="T52" fmla="*/ 0 w 68"/>
                  <a:gd name="T53" fmla="*/ 85541 h 67"/>
                  <a:gd name="T54" fmla="*/ 8554 w 68"/>
                  <a:gd name="T55" fmla="*/ 42770 h 67"/>
                  <a:gd name="T56" fmla="*/ 59879 w 68"/>
                  <a:gd name="T57" fmla="*/ 76987 h 67"/>
                  <a:gd name="T58" fmla="*/ 119757 w 68"/>
                  <a:gd name="T59" fmla="*/ 102649 h 67"/>
                  <a:gd name="T60" fmla="*/ 171082 w 68"/>
                  <a:gd name="T61" fmla="*/ 68433 h 67"/>
                  <a:gd name="T62" fmla="*/ 188190 w 68"/>
                  <a:gd name="T63" fmla="*/ 85541 h 67"/>
                  <a:gd name="T64" fmla="*/ 213853 w 68"/>
                  <a:gd name="T65" fmla="*/ 25662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67"/>
                  <a:gd name="T101" fmla="*/ 68 w 68"/>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67">
                    <a:moveTo>
                      <a:pt x="29" y="0"/>
                    </a:moveTo>
                    <a:lnTo>
                      <a:pt x="30" y="0"/>
                    </a:lnTo>
                    <a:lnTo>
                      <a:pt x="31" y="4"/>
                    </a:lnTo>
                    <a:lnTo>
                      <a:pt x="42" y="11"/>
                    </a:lnTo>
                    <a:lnTo>
                      <a:pt x="51" y="27"/>
                    </a:lnTo>
                    <a:lnTo>
                      <a:pt x="52" y="31"/>
                    </a:lnTo>
                    <a:lnTo>
                      <a:pt x="54" y="34"/>
                    </a:lnTo>
                    <a:lnTo>
                      <a:pt x="64" y="39"/>
                    </a:lnTo>
                    <a:lnTo>
                      <a:pt x="65" y="41"/>
                    </a:lnTo>
                    <a:lnTo>
                      <a:pt x="64" y="43"/>
                    </a:lnTo>
                    <a:lnTo>
                      <a:pt x="57" y="43"/>
                    </a:lnTo>
                    <a:lnTo>
                      <a:pt x="62" y="46"/>
                    </a:lnTo>
                    <a:lnTo>
                      <a:pt x="62" y="49"/>
                    </a:lnTo>
                    <a:lnTo>
                      <a:pt x="68" y="51"/>
                    </a:lnTo>
                    <a:lnTo>
                      <a:pt x="68" y="54"/>
                    </a:lnTo>
                    <a:lnTo>
                      <a:pt x="65" y="57"/>
                    </a:lnTo>
                    <a:lnTo>
                      <a:pt x="63" y="58"/>
                    </a:lnTo>
                    <a:lnTo>
                      <a:pt x="56" y="64"/>
                    </a:lnTo>
                    <a:lnTo>
                      <a:pt x="52" y="65"/>
                    </a:lnTo>
                    <a:lnTo>
                      <a:pt x="47" y="64"/>
                    </a:lnTo>
                    <a:lnTo>
                      <a:pt x="44" y="67"/>
                    </a:lnTo>
                    <a:lnTo>
                      <a:pt x="41" y="67"/>
                    </a:lnTo>
                    <a:lnTo>
                      <a:pt x="40" y="66"/>
                    </a:lnTo>
                    <a:lnTo>
                      <a:pt x="38" y="66"/>
                    </a:lnTo>
                    <a:lnTo>
                      <a:pt x="38" y="64"/>
                    </a:lnTo>
                    <a:lnTo>
                      <a:pt x="36" y="64"/>
                    </a:lnTo>
                    <a:lnTo>
                      <a:pt x="38" y="62"/>
                    </a:lnTo>
                    <a:lnTo>
                      <a:pt x="41" y="61"/>
                    </a:lnTo>
                    <a:lnTo>
                      <a:pt x="42" y="60"/>
                    </a:lnTo>
                    <a:lnTo>
                      <a:pt x="43" y="58"/>
                    </a:lnTo>
                    <a:lnTo>
                      <a:pt x="41" y="56"/>
                    </a:lnTo>
                    <a:lnTo>
                      <a:pt x="36" y="55"/>
                    </a:lnTo>
                    <a:lnTo>
                      <a:pt x="31" y="51"/>
                    </a:lnTo>
                    <a:lnTo>
                      <a:pt x="25" y="47"/>
                    </a:lnTo>
                    <a:lnTo>
                      <a:pt x="27" y="43"/>
                    </a:lnTo>
                    <a:lnTo>
                      <a:pt x="27" y="40"/>
                    </a:lnTo>
                    <a:lnTo>
                      <a:pt x="29" y="39"/>
                    </a:lnTo>
                    <a:lnTo>
                      <a:pt x="32" y="39"/>
                    </a:lnTo>
                    <a:lnTo>
                      <a:pt x="34" y="38"/>
                    </a:lnTo>
                    <a:lnTo>
                      <a:pt x="34" y="36"/>
                    </a:lnTo>
                    <a:lnTo>
                      <a:pt x="32" y="32"/>
                    </a:lnTo>
                    <a:lnTo>
                      <a:pt x="29" y="32"/>
                    </a:lnTo>
                    <a:lnTo>
                      <a:pt x="29" y="33"/>
                    </a:lnTo>
                    <a:lnTo>
                      <a:pt x="28" y="34"/>
                    </a:lnTo>
                    <a:lnTo>
                      <a:pt x="24" y="34"/>
                    </a:lnTo>
                    <a:lnTo>
                      <a:pt x="22" y="31"/>
                    </a:lnTo>
                    <a:lnTo>
                      <a:pt x="20" y="27"/>
                    </a:lnTo>
                    <a:lnTo>
                      <a:pt x="18" y="23"/>
                    </a:lnTo>
                    <a:lnTo>
                      <a:pt x="16" y="21"/>
                    </a:lnTo>
                    <a:lnTo>
                      <a:pt x="12" y="21"/>
                    </a:lnTo>
                    <a:lnTo>
                      <a:pt x="10" y="20"/>
                    </a:lnTo>
                    <a:lnTo>
                      <a:pt x="7" y="20"/>
                    </a:lnTo>
                    <a:lnTo>
                      <a:pt x="6" y="17"/>
                    </a:lnTo>
                    <a:lnTo>
                      <a:pt x="0" y="10"/>
                    </a:lnTo>
                    <a:lnTo>
                      <a:pt x="0" y="6"/>
                    </a:lnTo>
                    <a:lnTo>
                      <a:pt x="1" y="5"/>
                    </a:lnTo>
                    <a:lnTo>
                      <a:pt x="3" y="5"/>
                    </a:lnTo>
                    <a:lnTo>
                      <a:pt x="7" y="9"/>
                    </a:lnTo>
                    <a:lnTo>
                      <a:pt x="9" y="12"/>
                    </a:lnTo>
                    <a:lnTo>
                      <a:pt x="14" y="12"/>
                    </a:lnTo>
                    <a:lnTo>
                      <a:pt x="18" y="8"/>
                    </a:lnTo>
                    <a:lnTo>
                      <a:pt x="20" y="8"/>
                    </a:lnTo>
                    <a:lnTo>
                      <a:pt x="20" y="10"/>
                    </a:lnTo>
                    <a:lnTo>
                      <a:pt x="22" y="10"/>
                    </a:lnTo>
                    <a:lnTo>
                      <a:pt x="25" y="6"/>
                    </a:lnTo>
                    <a:lnTo>
                      <a:pt x="25" y="3"/>
                    </a:lnTo>
                    <a:lnTo>
                      <a:pt x="29"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Freeform 19"/>
              <p:cNvSpPr/>
              <p:nvPr/>
            </p:nvSpPr>
            <p:spPr bwMode="auto">
              <a:xfrm>
                <a:off x="5653709" y="2406963"/>
                <a:ext cx="667219" cy="453367"/>
              </a:xfrm>
              <a:custGeom>
                <a:avLst/>
                <a:gdLst>
                  <a:gd name="T0" fmla="*/ 222406 w 78"/>
                  <a:gd name="T1" fmla="*/ 0 h 53"/>
                  <a:gd name="T2" fmla="*/ 222406 w 78"/>
                  <a:gd name="T3" fmla="*/ 42770 h 53"/>
                  <a:gd name="T4" fmla="*/ 248069 w 78"/>
                  <a:gd name="T5" fmla="*/ 42770 h 53"/>
                  <a:gd name="T6" fmla="*/ 256623 w 78"/>
                  <a:gd name="T7" fmla="*/ 8554 h 53"/>
                  <a:gd name="T8" fmla="*/ 316501 w 78"/>
                  <a:gd name="T9" fmla="*/ 17108 h 53"/>
                  <a:gd name="T10" fmla="*/ 333610 w 78"/>
                  <a:gd name="T11" fmla="*/ 42770 h 53"/>
                  <a:gd name="T12" fmla="*/ 333610 w 78"/>
                  <a:gd name="T13" fmla="*/ 85541 h 53"/>
                  <a:gd name="T14" fmla="*/ 367826 w 78"/>
                  <a:gd name="T15" fmla="*/ 102649 h 53"/>
                  <a:gd name="T16" fmla="*/ 402042 w 78"/>
                  <a:gd name="T17" fmla="*/ 111203 h 53"/>
                  <a:gd name="T18" fmla="*/ 419150 w 78"/>
                  <a:gd name="T19" fmla="*/ 59879 h 53"/>
                  <a:gd name="T20" fmla="*/ 470475 w 78"/>
                  <a:gd name="T21" fmla="*/ 17108 h 53"/>
                  <a:gd name="T22" fmla="*/ 530353 w 78"/>
                  <a:gd name="T23" fmla="*/ 17108 h 53"/>
                  <a:gd name="T24" fmla="*/ 556016 w 78"/>
                  <a:gd name="T25" fmla="*/ 25662 h 53"/>
                  <a:gd name="T26" fmla="*/ 667219 w 78"/>
                  <a:gd name="T27" fmla="*/ 25662 h 53"/>
                  <a:gd name="T28" fmla="*/ 667219 w 78"/>
                  <a:gd name="T29" fmla="*/ 59879 h 53"/>
                  <a:gd name="T30" fmla="*/ 667219 w 78"/>
                  <a:gd name="T31" fmla="*/ 85541 h 53"/>
                  <a:gd name="T32" fmla="*/ 624449 w 78"/>
                  <a:gd name="T33" fmla="*/ 94095 h 53"/>
                  <a:gd name="T34" fmla="*/ 547462 w 78"/>
                  <a:gd name="T35" fmla="*/ 145420 h 53"/>
                  <a:gd name="T36" fmla="*/ 530353 w 78"/>
                  <a:gd name="T37" fmla="*/ 171082 h 53"/>
                  <a:gd name="T38" fmla="*/ 470475 w 78"/>
                  <a:gd name="T39" fmla="*/ 205298 h 53"/>
                  <a:gd name="T40" fmla="*/ 461921 w 78"/>
                  <a:gd name="T41" fmla="*/ 248069 h 53"/>
                  <a:gd name="T42" fmla="*/ 427704 w 78"/>
                  <a:gd name="T43" fmla="*/ 290839 h 53"/>
                  <a:gd name="T44" fmla="*/ 427704 w 78"/>
                  <a:gd name="T45" fmla="*/ 333610 h 53"/>
                  <a:gd name="T46" fmla="*/ 410596 w 78"/>
                  <a:gd name="T47" fmla="*/ 342164 h 53"/>
                  <a:gd name="T48" fmla="*/ 402042 w 78"/>
                  <a:gd name="T49" fmla="*/ 342164 h 53"/>
                  <a:gd name="T50" fmla="*/ 367826 w 78"/>
                  <a:gd name="T51" fmla="*/ 367826 h 53"/>
                  <a:gd name="T52" fmla="*/ 367826 w 78"/>
                  <a:gd name="T53" fmla="*/ 393488 h 53"/>
                  <a:gd name="T54" fmla="*/ 342164 w 78"/>
                  <a:gd name="T55" fmla="*/ 427705 h 53"/>
                  <a:gd name="T56" fmla="*/ 325055 w 78"/>
                  <a:gd name="T57" fmla="*/ 419151 h 53"/>
                  <a:gd name="T58" fmla="*/ 325055 w 78"/>
                  <a:gd name="T59" fmla="*/ 410597 h 53"/>
                  <a:gd name="T60" fmla="*/ 307947 w 78"/>
                  <a:gd name="T61" fmla="*/ 410597 h 53"/>
                  <a:gd name="T62" fmla="*/ 273731 w 78"/>
                  <a:gd name="T63" fmla="*/ 444813 h 53"/>
                  <a:gd name="T64" fmla="*/ 230960 w 78"/>
                  <a:gd name="T65" fmla="*/ 444813 h 53"/>
                  <a:gd name="T66" fmla="*/ 213852 w 78"/>
                  <a:gd name="T67" fmla="*/ 419151 h 53"/>
                  <a:gd name="T68" fmla="*/ 179636 w 78"/>
                  <a:gd name="T69" fmla="*/ 384934 h 53"/>
                  <a:gd name="T70" fmla="*/ 162528 w 78"/>
                  <a:gd name="T71" fmla="*/ 384934 h 53"/>
                  <a:gd name="T72" fmla="*/ 153974 w 78"/>
                  <a:gd name="T73" fmla="*/ 393488 h 53"/>
                  <a:gd name="T74" fmla="*/ 153974 w 78"/>
                  <a:gd name="T75" fmla="*/ 427705 h 53"/>
                  <a:gd name="T76" fmla="*/ 128311 w 78"/>
                  <a:gd name="T77" fmla="*/ 436259 h 53"/>
                  <a:gd name="T78" fmla="*/ 119757 w 78"/>
                  <a:gd name="T79" fmla="*/ 444813 h 53"/>
                  <a:gd name="T80" fmla="*/ 111203 w 78"/>
                  <a:gd name="T81" fmla="*/ 444813 h 53"/>
                  <a:gd name="T82" fmla="*/ 102649 w 78"/>
                  <a:gd name="T83" fmla="*/ 453367 h 53"/>
                  <a:gd name="T84" fmla="*/ 68433 w 78"/>
                  <a:gd name="T85" fmla="*/ 453367 h 53"/>
                  <a:gd name="T86" fmla="*/ 0 w 78"/>
                  <a:gd name="T87" fmla="*/ 384934 h 53"/>
                  <a:gd name="T88" fmla="*/ 17108 w 78"/>
                  <a:gd name="T89" fmla="*/ 359272 h 53"/>
                  <a:gd name="T90" fmla="*/ 42770 w 78"/>
                  <a:gd name="T91" fmla="*/ 333610 h 53"/>
                  <a:gd name="T92" fmla="*/ 42770 w 78"/>
                  <a:gd name="T93" fmla="*/ 307947 h 53"/>
                  <a:gd name="T94" fmla="*/ 34216 w 78"/>
                  <a:gd name="T95" fmla="*/ 248069 h 53"/>
                  <a:gd name="T96" fmla="*/ 17108 w 78"/>
                  <a:gd name="T97" fmla="*/ 222406 h 53"/>
                  <a:gd name="T98" fmla="*/ 17108 w 78"/>
                  <a:gd name="T99" fmla="*/ 196744 h 53"/>
                  <a:gd name="T100" fmla="*/ 119757 w 78"/>
                  <a:gd name="T101" fmla="*/ 76987 h 53"/>
                  <a:gd name="T102" fmla="*/ 145420 w 78"/>
                  <a:gd name="T103" fmla="*/ 68433 h 53"/>
                  <a:gd name="T104" fmla="*/ 179636 w 78"/>
                  <a:gd name="T105" fmla="*/ 42770 h 53"/>
                  <a:gd name="T106" fmla="*/ 179636 w 78"/>
                  <a:gd name="T107" fmla="*/ 17108 h 53"/>
                  <a:gd name="T108" fmla="*/ 196744 w 78"/>
                  <a:gd name="T109" fmla="*/ 0 h 53"/>
                  <a:gd name="T110" fmla="*/ 222406 w 78"/>
                  <a:gd name="T111" fmla="*/ 0 h 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8"/>
                  <a:gd name="T169" fmla="*/ 0 h 53"/>
                  <a:gd name="T170" fmla="*/ 78 w 78"/>
                  <a:gd name="T171" fmla="*/ 53 h 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8" h="53">
                    <a:moveTo>
                      <a:pt x="26" y="0"/>
                    </a:moveTo>
                    <a:lnTo>
                      <a:pt x="26" y="5"/>
                    </a:lnTo>
                    <a:lnTo>
                      <a:pt x="29" y="5"/>
                    </a:lnTo>
                    <a:lnTo>
                      <a:pt x="30" y="1"/>
                    </a:lnTo>
                    <a:lnTo>
                      <a:pt x="37" y="2"/>
                    </a:lnTo>
                    <a:lnTo>
                      <a:pt x="39" y="5"/>
                    </a:lnTo>
                    <a:lnTo>
                      <a:pt x="39" y="10"/>
                    </a:lnTo>
                    <a:lnTo>
                      <a:pt x="43" y="12"/>
                    </a:lnTo>
                    <a:lnTo>
                      <a:pt x="47" y="13"/>
                    </a:lnTo>
                    <a:lnTo>
                      <a:pt x="49" y="7"/>
                    </a:lnTo>
                    <a:lnTo>
                      <a:pt x="55" y="2"/>
                    </a:lnTo>
                    <a:lnTo>
                      <a:pt x="62" y="2"/>
                    </a:lnTo>
                    <a:lnTo>
                      <a:pt x="65" y="3"/>
                    </a:lnTo>
                    <a:lnTo>
                      <a:pt x="78" y="3"/>
                    </a:lnTo>
                    <a:lnTo>
                      <a:pt x="78" y="7"/>
                    </a:lnTo>
                    <a:lnTo>
                      <a:pt x="78" y="10"/>
                    </a:lnTo>
                    <a:lnTo>
                      <a:pt x="73" y="11"/>
                    </a:lnTo>
                    <a:lnTo>
                      <a:pt x="64" y="17"/>
                    </a:lnTo>
                    <a:lnTo>
                      <a:pt x="62" y="20"/>
                    </a:lnTo>
                    <a:lnTo>
                      <a:pt x="55" y="24"/>
                    </a:lnTo>
                    <a:lnTo>
                      <a:pt x="54" y="29"/>
                    </a:lnTo>
                    <a:lnTo>
                      <a:pt x="50" y="34"/>
                    </a:lnTo>
                    <a:lnTo>
                      <a:pt x="50" y="39"/>
                    </a:lnTo>
                    <a:lnTo>
                      <a:pt x="48" y="40"/>
                    </a:lnTo>
                    <a:lnTo>
                      <a:pt x="47" y="40"/>
                    </a:lnTo>
                    <a:lnTo>
                      <a:pt x="43" y="43"/>
                    </a:lnTo>
                    <a:lnTo>
                      <a:pt x="43" y="46"/>
                    </a:lnTo>
                    <a:lnTo>
                      <a:pt x="40" y="50"/>
                    </a:lnTo>
                    <a:lnTo>
                      <a:pt x="38" y="49"/>
                    </a:lnTo>
                    <a:lnTo>
                      <a:pt x="38" y="48"/>
                    </a:lnTo>
                    <a:lnTo>
                      <a:pt x="36" y="48"/>
                    </a:lnTo>
                    <a:lnTo>
                      <a:pt x="32" y="52"/>
                    </a:lnTo>
                    <a:lnTo>
                      <a:pt x="27" y="52"/>
                    </a:lnTo>
                    <a:lnTo>
                      <a:pt x="25" y="49"/>
                    </a:lnTo>
                    <a:lnTo>
                      <a:pt x="21" y="45"/>
                    </a:lnTo>
                    <a:lnTo>
                      <a:pt x="19" y="45"/>
                    </a:lnTo>
                    <a:lnTo>
                      <a:pt x="18" y="46"/>
                    </a:lnTo>
                    <a:lnTo>
                      <a:pt x="18" y="50"/>
                    </a:lnTo>
                    <a:lnTo>
                      <a:pt x="15" y="51"/>
                    </a:lnTo>
                    <a:lnTo>
                      <a:pt x="14" y="52"/>
                    </a:lnTo>
                    <a:lnTo>
                      <a:pt x="13" y="52"/>
                    </a:lnTo>
                    <a:lnTo>
                      <a:pt x="12" y="53"/>
                    </a:lnTo>
                    <a:lnTo>
                      <a:pt x="8" y="53"/>
                    </a:lnTo>
                    <a:lnTo>
                      <a:pt x="0" y="45"/>
                    </a:lnTo>
                    <a:lnTo>
                      <a:pt x="2" y="42"/>
                    </a:lnTo>
                    <a:lnTo>
                      <a:pt x="5" y="39"/>
                    </a:lnTo>
                    <a:lnTo>
                      <a:pt x="5" y="36"/>
                    </a:lnTo>
                    <a:lnTo>
                      <a:pt x="4" y="29"/>
                    </a:lnTo>
                    <a:lnTo>
                      <a:pt x="2" y="26"/>
                    </a:lnTo>
                    <a:lnTo>
                      <a:pt x="2" y="23"/>
                    </a:lnTo>
                    <a:lnTo>
                      <a:pt x="14" y="9"/>
                    </a:lnTo>
                    <a:lnTo>
                      <a:pt x="17" y="8"/>
                    </a:lnTo>
                    <a:lnTo>
                      <a:pt x="21" y="5"/>
                    </a:lnTo>
                    <a:lnTo>
                      <a:pt x="21" y="2"/>
                    </a:lnTo>
                    <a:lnTo>
                      <a:pt x="23" y="0"/>
                    </a:lnTo>
                    <a:lnTo>
                      <a:pt x="26"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Freeform 34"/>
              <p:cNvSpPr/>
              <p:nvPr/>
            </p:nvSpPr>
            <p:spPr bwMode="auto">
              <a:xfrm>
                <a:off x="5679371" y="2834667"/>
                <a:ext cx="496138" cy="607340"/>
              </a:xfrm>
              <a:custGeom>
                <a:avLst/>
                <a:gdLst>
                  <a:gd name="T0" fmla="*/ 333610 w 58"/>
                  <a:gd name="T1" fmla="*/ 598786 h 71"/>
                  <a:gd name="T2" fmla="*/ 282285 w 58"/>
                  <a:gd name="T3" fmla="*/ 581678 h 71"/>
                  <a:gd name="T4" fmla="*/ 256623 w 58"/>
                  <a:gd name="T5" fmla="*/ 573124 h 71"/>
                  <a:gd name="T6" fmla="*/ 239515 w 58"/>
                  <a:gd name="T7" fmla="*/ 607340 h 71"/>
                  <a:gd name="T8" fmla="*/ 222407 w 58"/>
                  <a:gd name="T9" fmla="*/ 598786 h 71"/>
                  <a:gd name="T10" fmla="*/ 222407 w 58"/>
                  <a:gd name="T11" fmla="*/ 547461 h 71"/>
                  <a:gd name="T12" fmla="*/ 153974 w 58"/>
                  <a:gd name="T13" fmla="*/ 581678 h 71"/>
                  <a:gd name="T14" fmla="*/ 136866 w 58"/>
                  <a:gd name="T15" fmla="*/ 564570 h 71"/>
                  <a:gd name="T16" fmla="*/ 128312 w 58"/>
                  <a:gd name="T17" fmla="*/ 530353 h 71"/>
                  <a:gd name="T18" fmla="*/ 94095 w 58"/>
                  <a:gd name="T19" fmla="*/ 470475 h 71"/>
                  <a:gd name="T20" fmla="*/ 111203 w 58"/>
                  <a:gd name="T21" fmla="*/ 444812 h 71"/>
                  <a:gd name="T22" fmla="*/ 68433 w 58"/>
                  <a:gd name="T23" fmla="*/ 419150 h 71"/>
                  <a:gd name="T24" fmla="*/ 51325 w 58"/>
                  <a:gd name="T25" fmla="*/ 393488 h 71"/>
                  <a:gd name="T26" fmla="*/ 94095 w 58"/>
                  <a:gd name="T27" fmla="*/ 359272 h 71"/>
                  <a:gd name="T28" fmla="*/ 102649 w 58"/>
                  <a:gd name="T29" fmla="*/ 316501 h 71"/>
                  <a:gd name="T30" fmla="*/ 68433 w 58"/>
                  <a:gd name="T31" fmla="*/ 273731 h 71"/>
                  <a:gd name="T32" fmla="*/ 34216 w 58"/>
                  <a:gd name="T33" fmla="*/ 273731 h 71"/>
                  <a:gd name="T34" fmla="*/ 17108 w 58"/>
                  <a:gd name="T35" fmla="*/ 230960 h 71"/>
                  <a:gd name="T36" fmla="*/ 0 w 58"/>
                  <a:gd name="T37" fmla="*/ 196744 h 71"/>
                  <a:gd name="T38" fmla="*/ 51325 w 58"/>
                  <a:gd name="T39" fmla="*/ 102649 h 71"/>
                  <a:gd name="T40" fmla="*/ 68433 w 58"/>
                  <a:gd name="T41" fmla="*/ 76987 h 71"/>
                  <a:gd name="T42" fmla="*/ 119757 w 58"/>
                  <a:gd name="T43" fmla="*/ 119757 h 71"/>
                  <a:gd name="T44" fmla="*/ 94095 w 58"/>
                  <a:gd name="T45" fmla="*/ 25662 h 71"/>
                  <a:gd name="T46" fmla="*/ 102649 w 58"/>
                  <a:gd name="T47" fmla="*/ 8554 h 71"/>
                  <a:gd name="T48" fmla="*/ 179636 w 58"/>
                  <a:gd name="T49" fmla="*/ 59879 h 71"/>
                  <a:gd name="T50" fmla="*/ 213853 w 58"/>
                  <a:gd name="T51" fmla="*/ 85541 h 71"/>
                  <a:gd name="T52" fmla="*/ 265177 w 58"/>
                  <a:gd name="T53" fmla="*/ 94095 h 71"/>
                  <a:gd name="T54" fmla="*/ 299394 w 58"/>
                  <a:gd name="T55" fmla="*/ 145419 h 71"/>
                  <a:gd name="T56" fmla="*/ 333610 w 58"/>
                  <a:gd name="T57" fmla="*/ 205298 h 71"/>
                  <a:gd name="T58" fmla="*/ 376381 w 58"/>
                  <a:gd name="T59" fmla="*/ 196744 h 71"/>
                  <a:gd name="T60" fmla="*/ 402043 w 58"/>
                  <a:gd name="T61" fmla="*/ 188190 h 71"/>
                  <a:gd name="T62" fmla="*/ 419151 w 58"/>
                  <a:gd name="T63" fmla="*/ 239514 h 71"/>
                  <a:gd name="T64" fmla="*/ 376381 w 58"/>
                  <a:gd name="T65" fmla="*/ 248068 h 71"/>
                  <a:gd name="T66" fmla="*/ 359272 w 58"/>
                  <a:gd name="T67" fmla="*/ 282285 h 71"/>
                  <a:gd name="T68" fmla="*/ 393489 w 58"/>
                  <a:gd name="T69" fmla="*/ 350717 h 71"/>
                  <a:gd name="T70" fmla="*/ 479030 w 58"/>
                  <a:gd name="T71" fmla="*/ 393488 h 71"/>
                  <a:gd name="T72" fmla="*/ 487584 w 58"/>
                  <a:gd name="T73" fmla="*/ 427704 h 71"/>
                  <a:gd name="T74" fmla="*/ 453367 w 58"/>
                  <a:gd name="T75" fmla="*/ 444812 h 71"/>
                  <a:gd name="T76" fmla="*/ 453367 w 58"/>
                  <a:gd name="T77" fmla="*/ 461920 h 71"/>
                  <a:gd name="T78" fmla="*/ 427705 w 58"/>
                  <a:gd name="T79" fmla="*/ 496137 h 71"/>
                  <a:gd name="T80" fmla="*/ 384935 w 58"/>
                  <a:gd name="T81" fmla="*/ 590232 h 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8"/>
                  <a:gd name="T124" fmla="*/ 0 h 71"/>
                  <a:gd name="T125" fmla="*/ 58 w 58"/>
                  <a:gd name="T126" fmla="*/ 71 h 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8" h="71">
                    <a:moveTo>
                      <a:pt x="42" y="69"/>
                    </a:moveTo>
                    <a:lnTo>
                      <a:pt x="39" y="70"/>
                    </a:lnTo>
                    <a:lnTo>
                      <a:pt x="34" y="70"/>
                    </a:lnTo>
                    <a:lnTo>
                      <a:pt x="33" y="68"/>
                    </a:lnTo>
                    <a:lnTo>
                      <a:pt x="31" y="66"/>
                    </a:lnTo>
                    <a:lnTo>
                      <a:pt x="30" y="67"/>
                    </a:lnTo>
                    <a:lnTo>
                      <a:pt x="30" y="70"/>
                    </a:lnTo>
                    <a:lnTo>
                      <a:pt x="28" y="71"/>
                    </a:lnTo>
                    <a:lnTo>
                      <a:pt x="27" y="71"/>
                    </a:lnTo>
                    <a:lnTo>
                      <a:pt x="26" y="70"/>
                    </a:lnTo>
                    <a:lnTo>
                      <a:pt x="26" y="65"/>
                    </a:lnTo>
                    <a:lnTo>
                      <a:pt x="26" y="64"/>
                    </a:lnTo>
                    <a:lnTo>
                      <a:pt x="23" y="63"/>
                    </a:lnTo>
                    <a:lnTo>
                      <a:pt x="18" y="68"/>
                    </a:lnTo>
                    <a:lnTo>
                      <a:pt x="18" y="66"/>
                    </a:lnTo>
                    <a:lnTo>
                      <a:pt x="16" y="66"/>
                    </a:lnTo>
                    <a:lnTo>
                      <a:pt x="15" y="64"/>
                    </a:lnTo>
                    <a:lnTo>
                      <a:pt x="15" y="62"/>
                    </a:lnTo>
                    <a:lnTo>
                      <a:pt x="12" y="57"/>
                    </a:lnTo>
                    <a:lnTo>
                      <a:pt x="11" y="55"/>
                    </a:lnTo>
                    <a:lnTo>
                      <a:pt x="13" y="54"/>
                    </a:lnTo>
                    <a:lnTo>
                      <a:pt x="13" y="52"/>
                    </a:lnTo>
                    <a:lnTo>
                      <a:pt x="11" y="50"/>
                    </a:lnTo>
                    <a:lnTo>
                      <a:pt x="8" y="49"/>
                    </a:lnTo>
                    <a:lnTo>
                      <a:pt x="8" y="48"/>
                    </a:lnTo>
                    <a:lnTo>
                      <a:pt x="6" y="46"/>
                    </a:lnTo>
                    <a:lnTo>
                      <a:pt x="7" y="44"/>
                    </a:lnTo>
                    <a:lnTo>
                      <a:pt x="11" y="42"/>
                    </a:lnTo>
                    <a:lnTo>
                      <a:pt x="12" y="40"/>
                    </a:lnTo>
                    <a:lnTo>
                      <a:pt x="12" y="37"/>
                    </a:lnTo>
                    <a:lnTo>
                      <a:pt x="10" y="32"/>
                    </a:lnTo>
                    <a:lnTo>
                      <a:pt x="8" y="32"/>
                    </a:lnTo>
                    <a:lnTo>
                      <a:pt x="6" y="33"/>
                    </a:lnTo>
                    <a:lnTo>
                      <a:pt x="4" y="32"/>
                    </a:lnTo>
                    <a:lnTo>
                      <a:pt x="4" y="29"/>
                    </a:lnTo>
                    <a:lnTo>
                      <a:pt x="2" y="27"/>
                    </a:lnTo>
                    <a:lnTo>
                      <a:pt x="1" y="26"/>
                    </a:lnTo>
                    <a:lnTo>
                      <a:pt x="0" y="23"/>
                    </a:lnTo>
                    <a:lnTo>
                      <a:pt x="6" y="18"/>
                    </a:lnTo>
                    <a:lnTo>
                      <a:pt x="6" y="12"/>
                    </a:lnTo>
                    <a:lnTo>
                      <a:pt x="6" y="9"/>
                    </a:lnTo>
                    <a:lnTo>
                      <a:pt x="8" y="9"/>
                    </a:lnTo>
                    <a:lnTo>
                      <a:pt x="12" y="14"/>
                    </a:lnTo>
                    <a:lnTo>
                      <a:pt x="14" y="14"/>
                    </a:lnTo>
                    <a:lnTo>
                      <a:pt x="16" y="7"/>
                    </a:lnTo>
                    <a:lnTo>
                      <a:pt x="11" y="3"/>
                    </a:lnTo>
                    <a:lnTo>
                      <a:pt x="11" y="2"/>
                    </a:lnTo>
                    <a:lnTo>
                      <a:pt x="12" y="1"/>
                    </a:lnTo>
                    <a:lnTo>
                      <a:pt x="15" y="0"/>
                    </a:lnTo>
                    <a:lnTo>
                      <a:pt x="21" y="7"/>
                    </a:lnTo>
                    <a:lnTo>
                      <a:pt x="22" y="10"/>
                    </a:lnTo>
                    <a:lnTo>
                      <a:pt x="25" y="10"/>
                    </a:lnTo>
                    <a:lnTo>
                      <a:pt x="27" y="11"/>
                    </a:lnTo>
                    <a:lnTo>
                      <a:pt x="31" y="11"/>
                    </a:lnTo>
                    <a:lnTo>
                      <a:pt x="33" y="13"/>
                    </a:lnTo>
                    <a:lnTo>
                      <a:pt x="35" y="17"/>
                    </a:lnTo>
                    <a:lnTo>
                      <a:pt x="37" y="21"/>
                    </a:lnTo>
                    <a:lnTo>
                      <a:pt x="39" y="24"/>
                    </a:lnTo>
                    <a:lnTo>
                      <a:pt x="43" y="24"/>
                    </a:lnTo>
                    <a:lnTo>
                      <a:pt x="44" y="23"/>
                    </a:lnTo>
                    <a:lnTo>
                      <a:pt x="44" y="22"/>
                    </a:lnTo>
                    <a:lnTo>
                      <a:pt x="47" y="22"/>
                    </a:lnTo>
                    <a:lnTo>
                      <a:pt x="49" y="26"/>
                    </a:lnTo>
                    <a:lnTo>
                      <a:pt x="49" y="28"/>
                    </a:lnTo>
                    <a:lnTo>
                      <a:pt x="47" y="29"/>
                    </a:lnTo>
                    <a:lnTo>
                      <a:pt x="44" y="29"/>
                    </a:lnTo>
                    <a:lnTo>
                      <a:pt x="42" y="30"/>
                    </a:lnTo>
                    <a:lnTo>
                      <a:pt x="42" y="33"/>
                    </a:lnTo>
                    <a:lnTo>
                      <a:pt x="40" y="37"/>
                    </a:lnTo>
                    <a:lnTo>
                      <a:pt x="46" y="41"/>
                    </a:lnTo>
                    <a:lnTo>
                      <a:pt x="51" y="45"/>
                    </a:lnTo>
                    <a:lnTo>
                      <a:pt x="56" y="46"/>
                    </a:lnTo>
                    <a:lnTo>
                      <a:pt x="58" y="48"/>
                    </a:lnTo>
                    <a:lnTo>
                      <a:pt x="57" y="50"/>
                    </a:lnTo>
                    <a:lnTo>
                      <a:pt x="56" y="51"/>
                    </a:lnTo>
                    <a:lnTo>
                      <a:pt x="53" y="52"/>
                    </a:lnTo>
                    <a:lnTo>
                      <a:pt x="51" y="54"/>
                    </a:lnTo>
                    <a:lnTo>
                      <a:pt x="53" y="54"/>
                    </a:lnTo>
                    <a:lnTo>
                      <a:pt x="53" y="56"/>
                    </a:lnTo>
                    <a:lnTo>
                      <a:pt x="50" y="58"/>
                    </a:lnTo>
                    <a:lnTo>
                      <a:pt x="50" y="64"/>
                    </a:lnTo>
                    <a:lnTo>
                      <a:pt x="45" y="69"/>
                    </a:lnTo>
                    <a:lnTo>
                      <a:pt x="42" y="69"/>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35"/>
              <p:cNvSpPr/>
              <p:nvPr/>
            </p:nvSpPr>
            <p:spPr bwMode="auto">
              <a:xfrm>
                <a:off x="5593829" y="3373575"/>
                <a:ext cx="496138" cy="709990"/>
              </a:xfrm>
              <a:custGeom>
                <a:avLst/>
                <a:gdLst>
                  <a:gd name="T0" fmla="*/ 51325 w 58"/>
                  <a:gd name="T1" fmla="*/ 590233 h 83"/>
                  <a:gd name="T2" fmla="*/ 59879 w 58"/>
                  <a:gd name="T3" fmla="*/ 496138 h 83"/>
                  <a:gd name="T4" fmla="*/ 25662 w 58"/>
                  <a:gd name="T5" fmla="*/ 419151 h 83"/>
                  <a:gd name="T6" fmla="*/ 0 w 58"/>
                  <a:gd name="T7" fmla="*/ 316502 h 83"/>
                  <a:gd name="T8" fmla="*/ 42771 w 58"/>
                  <a:gd name="T9" fmla="*/ 213852 h 83"/>
                  <a:gd name="T10" fmla="*/ 17108 w 58"/>
                  <a:gd name="T11" fmla="*/ 171082 h 83"/>
                  <a:gd name="T12" fmla="*/ 76987 w 58"/>
                  <a:gd name="T13" fmla="*/ 136866 h 83"/>
                  <a:gd name="T14" fmla="*/ 196744 w 58"/>
                  <a:gd name="T15" fmla="*/ 51325 h 83"/>
                  <a:gd name="T16" fmla="*/ 282285 w 58"/>
                  <a:gd name="T17" fmla="*/ 0 h 83"/>
                  <a:gd name="T18" fmla="*/ 307948 w 58"/>
                  <a:gd name="T19" fmla="*/ 17108 h 83"/>
                  <a:gd name="T20" fmla="*/ 316502 w 58"/>
                  <a:gd name="T21" fmla="*/ 68433 h 83"/>
                  <a:gd name="T22" fmla="*/ 342164 w 58"/>
                  <a:gd name="T23" fmla="*/ 59879 h 83"/>
                  <a:gd name="T24" fmla="*/ 350718 w 58"/>
                  <a:gd name="T25" fmla="*/ 25662 h 83"/>
                  <a:gd name="T26" fmla="*/ 376381 w 58"/>
                  <a:gd name="T27" fmla="*/ 59879 h 83"/>
                  <a:gd name="T28" fmla="*/ 444813 w 58"/>
                  <a:gd name="T29" fmla="*/ 51325 h 83"/>
                  <a:gd name="T30" fmla="*/ 470476 w 58"/>
                  <a:gd name="T31" fmla="*/ 68433 h 83"/>
                  <a:gd name="T32" fmla="*/ 436259 w 58"/>
                  <a:gd name="T33" fmla="*/ 111203 h 83"/>
                  <a:gd name="T34" fmla="*/ 487584 w 58"/>
                  <a:gd name="T35" fmla="*/ 205298 h 83"/>
                  <a:gd name="T36" fmla="*/ 496138 w 58"/>
                  <a:gd name="T37" fmla="*/ 205298 h 83"/>
                  <a:gd name="T38" fmla="*/ 479030 w 58"/>
                  <a:gd name="T39" fmla="*/ 230961 h 83"/>
                  <a:gd name="T40" fmla="*/ 410597 w 58"/>
                  <a:gd name="T41" fmla="*/ 273731 h 83"/>
                  <a:gd name="T42" fmla="*/ 367826 w 58"/>
                  <a:gd name="T43" fmla="*/ 325056 h 83"/>
                  <a:gd name="T44" fmla="*/ 376381 w 58"/>
                  <a:gd name="T45" fmla="*/ 367826 h 83"/>
                  <a:gd name="T46" fmla="*/ 316502 w 58"/>
                  <a:gd name="T47" fmla="*/ 487583 h 83"/>
                  <a:gd name="T48" fmla="*/ 273731 w 58"/>
                  <a:gd name="T49" fmla="*/ 547462 h 83"/>
                  <a:gd name="T50" fmla="*/ 282285 w 58"/>
                  <a:gd name="T51" fmla="*/ 590233 h 83"/>
                  <a:gd name="T52" fmla="*/ 273731 w 58"/>
                  <a:gd name="T53" fmla="*/ 650111 h 83"/>
                  <a:gd name="T54" fmla="*/ 333610 w 58"/>
                  <a:gd name="T55" fmla="*/ 658665 h 83"/>
                  <a:gd name="T56" fmla="*/ 282285 w 58"/>
                  <a:gd name="T57" fmla="*/ 658665 h 83"/>
                  <a:gd name="T58" fmla="*/ 239515 w 58"/>
                  <a:gd name="T59" fmla="*/ 692882 h 83"/>
                  <a:gd name="T60" fmla="*/ 205298 w 58"/>
                  <a:gd name="T61" fmla="*/ 684328 h 83"/>
                  <a:gd name="T62" fmla="*/ 111203 w 58"/>
                  <a:gd name="T63" fmla="*/ 709990 h 83"/>
                  <a:gd name="T64" fmla="*/ 94095 w 58"/>
                  <a:gd name="T65" fmla="*/ 684328 h 83"/>
                  <a:gd name="T66" fmla="*/ 136866 w 58"/>
                  <a:gd name="T67" fmla="*/ 624449 h 83"/>
                  <a:gd name="T68" fmla="*/ 111203 w 58"/>
                  <a:gd name="T69" fmla="*/ 607341 h 83"/>
                  <a:gd name="T70" fmla="*/ 59879 w 58"/>
                  <a:gd name="T71" fmla="*/ 615895 h 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8"/>
                  <a:gd name="T109" fmla="*/ 0 h 83"/>
                  <a:gd name="T110" fmla="*/ 58 w 58"/>
                  <a:gd name="T111" fmla="*/ 83 h 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8" h="83">
                    <a:moveTo>
                      <a:pt x="7" y="70"/>
                    </a:moveTo>
                    <a:lnTo>
                      <a:pt x="6" y="69"/>
                    </a:lnTo>
                    <a:lnTo>
                      <a:pt x="6" y="62"/>
                    </a:lnTo>
                    <a:lnTo>
                      <a:pt x="7" y="58"/>
                    </a:lnTo>
                    <a:lnTo>
                      <a:pt x="5" y="56"/>
                    </a:lnTo>
                    <a:lnTo>
                      <a:pt x="3" y="49"/>
                    </a:lnTo>
                    <a:lnTo>
                      <a:pt x="0" y="41"/>
                    </a:lnTo>
                    <a:lnTo>
                      <a:pt x="0" y="37"/>
                    </a:lnTo>
                    <a:lnTo>
                      <a:pt x="5" y="31"/>
                    </a:lnTo>
                    <a:lnTo>
                      <a:pt x="5" y="25"/>
                    </a:lnTo>
                    <a:lnTo>
                      <a:pt x="4" y="22"/>
                    </a:lnTo>
                    <a:lnTo>
                      <a:pt x="2" y="20"/>
                    </a:lnTo>
                    <a:lnTo>
                      <a:pt x="6" y="16"/>
                    </a:lnTo>
                    <a:lnTo>
                      <a:pt x="9" y="16"/>
                    </a:lnTo>
                    <a:lnTo>
                      <a:pt x="15" y="11"/>
                    </a:lnTo>
                    <a:lnTo>
                      <a:pt x="23" y="6"/>
                    </a:lnTo>
                    <a:lnTo>
                      <a:pt x="28" y="5"/>
                    </a:lnTo>
                    <a:lnTo>
                      <a:pt x="33" y="0"/>
                    </a:lnTo>
                    <a:lnTo>
                      <a:pt x="36" y="1"/>
                    </a:lnTo>
                    <a:lnTo>
                      <a:pt x="36" y="2"/>
                    </a:lnTo>
                    <a:lnTo>
                      <a:pt x="36" y="7"/>
                    </a:lnTo>
                    <a:lnTo>
                      <a:pt x="37" y="8"/>
                    </a:lnTo>
                    <a:lnTo>
                      <a:pt x="38" y="8"/>
                    </a:lnTo>
                    <a:lnTo>
                      <a:pt x="40" y="7"/>
                    </a:lnTo>
                    <a:lnTo>
                      <a:pt x="40" y="4"/>
                    </a:lnTo>
                    <a:lnTo>
                      <a:pt x="41" y="3"/>
                    </a:lnTo>
                    <a:lnTo>
                      <a:pt x="43" y="5"/>
                    </a:lnTo>
                    <a:lnTo>
                      <a:pt x="44" y="7"/>
                    </a:lnTo>
                    <a:lnTo>
                      <a:pt x="49" y="7"/>
                    </a:lnTo>
                    <a:lnTo>
                      <a:pt x="52" y="6"/>
                    </a:lnTo>
                    <a:lnTo>
                      <a:pt x="55" y="6"/>
                    </a:lnTo>
                    <a:lnTo>
                      <a:pt x="55" y="8"/>
                    </a:lnTo>
                    <a:lnTo>
                      <a:pt x="51" y="12"/>
                    </a:lnTo>
                    <a:lnTo>
                      <a:pt x="51" y="13"/>
                    </a:lnTo>
                    <a:lnTo>
                      <a:pt x="57" y="21"/>
                    </a:lnTo>
                    <a:lnTo>
                      <a:pt x="57" y="24"/>
                    </a:lnTo>
                    <a:lnTo>
                      <a:pt x="58" y="24"/>
                    </a:lnTo>
                    <a:lnTo>
                      <a:pt x="57" y="24"/>
                    </a:lnTo>
                    <a:lnTo>
                      <a:pt x="56" y="27"/>
                    </a:lnTo>
                    <a:lnTo>
                      <a:pt x="51" y="32"/>
                    </a:lnTo>
                    <a:lnTo>
                      <a:pt x="48" y="32"/>
                    </a:lnTo>
                    <a:lnTo>
                      <a:pt x="43" y="35"/>
                    </a:lnTo>
                    <a:lnTo>
                      <a:pt x="43" y="38"/>
                    </a:lnTo>
                    <a:lnTo>
                      <a:pt x="44" y="40"/>
                    </a:lnTo>
                    <a:lnTo>
                      <a:pt x="44" y="43"/>
                    </a:lnTo>
                    <a:lnTo>
                      <a:pt x="37" y="49"/>
                    </a:lnTo>
                    <a:lnTo>
                      <a:pt x="37" y="57"/>
                    </a:lnTo>
                    <a:lnTo>
                      <a:pt x="33" y="62"/>
                    </a:lnTo>
                    <a:lnTo>
                      <a:pt x="32" y="64"/>
                    </a:lnTo>
                    <a:lnTo>
                      <a:pt x="33" y="66"/>
                    </a:lnTo>
                    <a:lnTo>
                      <a:pt x="33" y="69"/>
                    </a:lnTo>
                    <a:lnTo>
                      <a:pt x="32" y="71"/>
                    </a:lnTo>
                    <a:lnTo>
                      <a:pt x="32" y="76"/>
                    </a:lnTo>
                    <a:lnTo>
                      <a:pt x="33" y="77"/>
                    </a:lnTo>
                    <a:lnTo>
                      <a:pt x="39" y="77"/>
                    </a:lnTo>
                    <a:lnTo>
                      <a:pt x="33" y="77"/>
                    </a:lnTo>
                    <a:lnTo>
                      <a:pt x="32" y="79"/>
                    </a:lnTo>
                    <a:lnTo>
                      <a:pt x="28" y="81"/>
                    </a:lnTo>
                    <a:lnTo>
                      <a:pt x="26" y="80"/>
                    </a:lnTo>
                    <a:lnTo>
                      <a:pt x="24" y="80"/>
                    </a:lnTo>
                    <a:lnTo>
                      <a:pt x="16" y="83"/>
                    </a:lnTo>
                    <a:lnTo>
                      <a:pt x="13" y="83"/>
                    </a:lnTo>
                    <a:lnTo>
                      <a:pt x="11" y="82"/>
                    </a:lnTo>
                    <a:lnTo>
                      <a:pt x="11" y="80"/>
                    </a:lnTo>
                    <a:lnTo>
                      <a:pt x="16" y="74"/>
                    </a:lnTo>
                    <a:lnTo>
                      <a:pt x="16" y="73"/>
                    </a:lnTo>
                    <a:lnTo>
                      <a:pt x="16" y="71"/>
                    </a:lnTo>
                    <a:lnTo>
                      <a:pt x="13" y="71"/>
                    </a:lnTo>
                    <a:lnTo>
                      <a:pt x="11" y="72"/>
                    </a:lnTo>
                    <a:lnTo>
                      <a:pt x="7" y="72"/>
                    </a:lnTo>
                    <a:lnTo>
                      <a:pt x="7" y="7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8" name="Freeform 36"/>
            <p:cNvSpPr/>
            <p:nvPr/>
          </p:nvSpPr>
          <p:spPr bwMode="auto">
            <a:xfrm>
              <a:off x="5080584" y="3416346"/>
              <a:ext cx="573125" cy="684327"/>
            </a:xfrm>
            <a:custGeom>
              <a:avLst/>
              <a:gdLst>
                <a:gd name="T0" fmla="*/ 111203 w 67"/>
                <a:gd name="T1" fmla="*/ 521799 h 80"/>
                <a:gd name="T2" fmla="*/ 94095 w 67"/>
                <a:gd name="T3" fmla="*/ 487583 h 80"/>
                <a:gd name="T4" fmla="*/ 68433 w 67"/>
                <a:gd name="T5" fmla="*/ 376380 h 80"/>
                <a:gd name="T6" fmla="*/ 25662 w 67"/>
                <a:gd name="T7" fmla="*/ 393488 h 80"/>
                <a:gd name="T8" fmla="*/ 0 w 67"/>
                <a:gd name="T9" fmla="*/ 367826 h 80"/>
                <a:gd name="T10" fmla="*/ 34216 w 67"/>
                <a:gd name="T11" fmla="*/ 359272 h 80"/>
                <a:gd name="T12" fmla="*/ 68433 w 67"/>
                <a:gd name="T13" fmla="*/ 325055 h 80"/>
                <a:gd name="T14" fmla="*/ 51325 w 67"/>
                <a:gd name="T15" fmla="*/ 256623 h 80"/>
                <a:gd name="T16" fmla="*/ 42771 w 67"/>
                <a:gd name="T17" fmla="*/ 136865 h 80"/>
                <a:gd name="T18" fmla="*/ 76987 w 67"/>
                <a:gd name="T19" fmla="*/ 111203 h 80"/>
                <a:gd name="T20" fmla="*/ 111203 w 67"/>
                <a:gd name="T21" fmla="*/ 68433 h 80"/>
                <a:gd name="T22" fmla="*/ 179636 w 67"/>
                <a:gd name="T23" fmla="*/ 51325 h 80"/>
                <a:gd name="T24" fmla="*/ 162528 w 67"/>
                <a:gd name="T25" fmla="*/ 17108 h 80"/>
                <a:gd name="T26" fmla="*/ 188190 w 67"/>
                <a:gd name="T27" fmla="*/ 0 h 80"/>
                <a:gd name="T28" fmla="*/ 256623 w 67"/>
                <a:gd name="T29" fmla="*/ 17108 h 80"/>
                <a:gd name="T30" fmla="*/ 393489 w 67"/>
                <a:gd name="T31" fmla="*/ 76987 h 80"/>
                <a:gd name="T32" fmla="*/ 419151 w 67"/>
                <a:gd name="T33" fmla="*/ 85541 h 80"/>
                <a:gd name="T34" fmla="*/ 453367 w 67"/>
                <a:gd name="T35" fmla="*/ 68433 h 80"/>
                <a:gd name="T36" fmla="*/ 496138 w 67"/>
                <a:gd name="T37" fmla="*/ 94095 h 80"/>
                <a:gd name="T38" fmla="*/ 547463 w 67"/>
                <a:gd name="T39" fmla="*/ 145419 h 80"/>
                <a:gd name="T40" fmla="*/ 556017 w 67"/>
                <a:gd name="T41" fmla="*/ 222406 h 80"/>
                <a:gd name="T42" fmla="*/ 513246 w 67"/>
                <a:gd name="T43" fmla="*/ 307947 h 80"/>
                <a:gd name="T44" fmla="*/ 556017 w 67"/>
                <a:gd name="T45" fmla="*/ 436258 h 80"/>
                <a:gd name="T46" fmla="*/ 564571 w 67"/>
                <a:gd name="T47" fmla="*/ 487583 h 80"/>
                <a:gd name="T48" fmla="*/ 573125 w 67"/>
                <a:gd name="T49" fmla="*/ 556016 h 80"/>
                <a:gd name="T50" fmla="*/ 453367 w 67"/>
                <a:gd name="T51" fmla="*/ 573124 h 80"/>
                <a:gd name="T52" fmla="*/ 479030 w 67"/>
                <a:gd name="T53" fmla="*/ 607340 h 80"/>
                <a:gd name="T54" fmla="*/ 461922 w 67"/>
                <a:gd name="T55" fmla="*/ 633002 h 80"/>
                <a:gd name="T56" fmla="*/ 427705 w 67"/>
                <a:gd name="T57" fmla="*/ 598786 h 80"/>
                <a:gd name="T58" fmla="*/ 384935 w 67"/>
                <a:gd name="T59" fmla="*/ 615894 h 80"/>
                <a:gd name="T60" fmla="*/ 359272 w 67"/>
                <a:gd name="T61" fmla="*/ 675773 h 80"/>
                <a:gd name="T62" fmla="*/ 350718 w 67"/>
                <a:gd name="T63" fmla="*/ 684327 h 80"/>
                <a:gd name="T64" fmla="*/ 342164 w 67"/>
                <a:gd name="T65" fmla="*/ 667219 h 80"/>
                <a:gd name="T66" fmla="*/ 316502 w 67"/>
                <a:gd name="T67" fmla="*/ 675773 h 80"/>
                <a:gd name="T68" fmla="*/ 290840 w 67"/>
                <a:gd name="T69" fmla="*/ 658665 h 80"/>
                <a:gd name="T70" fmla="*/ 282285 w 67"/>
                <a:gd name="T71" fmla="*/ 633002 h 80"/>
                <a:gd name="T72" fmla="*/ 248069 w 67"/>
                <a:gd name="T73" fmla="*/ 624448 h 80"/>
                <a:gd name="T74" fmla="*/ 282285 w 67"/>
                <a:gd name="T75" fmla="*/ 547462 h 80"/>
                <a:gd name="T76" fmla="*/ 265177 w 67"/>
                <a:gd name="T77" fmla="*/ 530353 h 80"/>
                <a:gd name="T78" fmla="*/ 248069 w 67"/>
                <a:gd name="T79" fmla="*/ 479029 h 80"/>
                <a:gd name="T80" fmla="*/ 205298 w 67"/>
                <a:gd name="T81" fmla="*/ 487583 h 80"/>
                <a:gd name="T82" fmla="*/ 153974 w 67"/>
                <a:gd name="T83" fmla="*/ 513245 h 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80"/>
                <a:gd name="T128" fmla="*/ 67 w 67"/>
                <a:gd name="T129" fmla="*/ 80 h 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80">
                  <a:moveTo>
                    <a:pt x="11" y="61"/>
                  </a:moveTo>
                  <a:lnTo>
                    <a:pt x="13" y="61"/>
                  </a:lnTo>
                  <a:lnTo>
                    <a:pt x="12" y="59"/>
                  </a:lnTo>
                  <a:lnTo>
                    <a:pt x="11" y="57"/>
                  </a:lnTo>
                  <a:lnTo>
                    <a:pt x="8" y="54"/>
                  </a:lnTo>
                  <a:lnTo>
                    <a:pt x="8" y="44"/>
                  </a:lnTo>
                  <a:lnTo>
                    <a:pt x="5" y="44"/>
                  </a:lnTo>
                  <a:lnTo>
                    <a:pt x="3" y="46"/>
                  </a:lnTo>
                  <a:lnTo>
                    <a:pt x="0" y="46"/>
                  </a:lnTo>
                  <a:lnTo>
                    <a:pt x="0" y="43"/>
                  </a:lnTo>
                  <a:lnTo>
                    <a:pt x="2" y="42"/>
                  </a:lnTo>
                  <a:lnTo>
                    <a:pt x="4" y="42"/>
                  </a:lnTo>
                  <a:lnTo>
                    <a:pt x="6" y="40"/>
                  </a:lnTo>
                  <a:lnTo>
                    <a:pt x="8" y="38"/>
                  </a:lnTo>
                  <a:lnTo>
                    <a:pt x="8" y="35"/>
                  </a:lnTo>
                  <a:lnTo>
                    <a:pt x="6" y="30"/>
                  </a:lnTo>
                  <a:lnTo>
                    <a:pt x="6" y="18"/>
                  </a:lnTo>
                  <a:lnTo>
                    <a:pt x="5" y="16"/>
                  </a:lnTo>
                  <a:lnTo>
                    <a:pt x="7" y="16"/>
                  </a:lnTo>
                  <a:lnTo>
                    <a:pt x="9" y="13"/>
                  </a:lnTo>
                  <a:lnTo>
                    <a:pt x="10" y="11"/>
                  </a:lnTo>
                  <a:lnTo>
                    <a:pt x="13" y="8"/>
                  </a:lnTo>
                  <a:lnTo>
                    <a:pt x="19" y="8"/>
                  </a:lnTo>
                  <a:lnTo>
                    <a:pt x="21" y="6"/>
                  </a:lnTo>
                  <a:lnTo>
                    <a:pt x="21" y="4"/>
                  </a:lnTo>
                  <a:lnTo>
                    <a:pt x="19" y="2"/>
                  </a:lnTo>
                  <a:lnTo>
                    <a:pt x="19" y="1"/>
                  </a:lnTo>
                  <a:lnTo>
                    <a:pt x="22" y="0"/>
                  </a:lnTo>
                  <a:lnTo>
                    <a:pt x="27" y="2"/>
                  </a:lnTo>
                  <a:lnTo>
                    <a:pt x="30" y="2"/>
                  </a:lnTo>
                  <a:lnTo>
                    <a:pt x="42" y="9"/>
                  </a:lnTo>
                  <a:lnTo>
                    <a:pt x="46" y="9"/>
                  </a:lnTo>
                  <a:lnTo>
                    <a:pt x="47" y="8"/>
                  </a:lnTo>
                  <a:lnTo>
                    <a:pt x="49" y="10"/>
                  </a:lnTo>
                  <a:lnTo>
                    <a:pt x="51" y="11"/>
                  </a:lnTo>
                  <a:lnTo>
                    <a:pt x="53" y="8"/>
                  </a:lnTo>
                  <a:lnTo>
                    <a:pt x="55" y="10"/>
                  </a:lnTo>
                  <a:lnTo>
                    <a:pt x="58" y="11"/>
                  </a:lnTo>
                  <a:lnTo>
                    <a:pt x="62" y="15"/>
                  </a:lnTo>
                  <a:lnTo>
                    <a:pt x="64" y="17"/>
                  </a:lnTo>
                  <a:lnTo>
                    <a:pt x="65" y="20"/>
                  </a:lnTo>
                  <a:lnTo>
                    <a:pt x="65" y="26"/>
                  </a:lnTo>
                  <a:lnTo>
                    <a:pt x="60" y="32"/>
                  </a:lnTo>
                  <a:lnTo>
                    <a:pt x="60" y="36"/>
                  </a:lnTo>
                  <a:lnTo>
                    <a:pt x="63" y="44"/>
                  </a:lnTo>
                  <a:lnTo>
                    <a:pt x="65" y="51"/>
                  </a:lnTo>
                  <a:lnTo>
                    <a:pt x="67" y="53"/>
                  </a:lnTo>
                  <a:lnTo>
                    <a:pt x="66" y="57"/>
                  </a:lnTo>
                  <a:lnTo>
                    <a:pt x="66" y="64"/>
                  </a:lnTo>
                  <a:lnTo>
                    <a:pt x="67" y="65"/>
                  </a:lnTo>
                  <a:lnTo>
                    <a:pt x="67" y="67"/>
                  </a:lnTo>
                  <a:lnTo>
                    <a:pt x="53" y="67"/>
                  </a:lnTo>
                  <a:lnTo>
                    <a:pt x="53" y="68"/>
                  </a:lnTo>
                  <a:lnTo>
                    <a:pt x="56" y="71"/>
                  </a:lnTo>
                  <a:lnTo>
                    <a:pt x="56" y="72"/>
                  </a:lnTo>
                  <a:lnTo>
                    <a:pt x="54" y="74"/>
                  </a:lnTo>
                  <a:lnTo>
                    <a:pt x="53" y="75"/>
                  </a:lnTo>
                  <a:lnTo>
                    <a:pt x="50" y="70"/>
                  </a:lnTo>
                  <a:lnTo>
                    <a:pt x="46" y="70"/>
                  </a:lnTo>
                  <a:lnTo>
                    <a:pt x="45" y="72"/>
                  </a:lnTo>
                  <a:lnTo>
                    <a:pt x="43" y="78"/>
                  </a:lnTo>
                  <a:lnTo>
                    <a:pt x="42" y="79"/>
                  </a:lnTo>
                  <a:lnTo>
                    <a:pt x="42" y="80"/>
                  </a:lnTo>
                  <a:lnTo>
                    <a:pt x="41" y="80"/>
                  </a:lnTo>
                  <a:lnTo>
                    <a:pt x="41" y="79"/>
                  </a:lnTo>
                  <a:lnTo>
                    <a:pt x="40" y="78"/>
                  </a:lnTo>
                  <a:lnTo>
                    <a:pt x="38" y="78"/>
                  </a:lnTo>
                  <a:lnTo>
                    <a:pt x="37" y="79"/>
                  </a:lnTo>
                  <a:lnTo>
                    <a:pt x="35" y="79"/>
                  </a:lnTo>
                  <a:lnTo>
                    <a:pt x="34" y="77"/>
                  </a:lnTo>
                  <a:lnTo>
                    <a:pt x="34" y="75"/>
                  </a:lnTo>
                  <a:lnTo>
                    <a:pt x="33" y="74"/>
                  </a:lnTo>
                  <a:lnTo>
                    <a:pt x="30" y="74"/>
                  </a:lnTo>
                  <a:lnTo>
                    <a:pt x="29" y="73"/>
                  </a:lnTo>
                  <a:lnTo>
                    <a:pt x="29" y="70"/>
                  </a:lnTo>
                  <a:lnTo>
                    <a:pt x="33" y="64"/>
                  </a:lnTo>
                  <a:lnTo>
                    <a:pt x="33" y="62"/>
                  </a:lnTo>
                  <a:lnTo>
                    <a:pt x="31" y="62"/>
                  </a:lnTo>
                  <a:lnTo>
                    <a:pt x="29" y="59"/>
                  </a:lnTo>
                  <a:lnTo>
                    <a:pt x="29" y="56"/>
                  </a:lnTo>
                  <a:lnTo>
                    <a:pt x="26" y="56"/>
                  </a:lnTo>
                  <a:lnTo>
                    <a:pt x="24" y="57"/>
                  </a:lnTo>
                  <a:lnTo>
                    <a:pt x="22" y="57"/>
                  </a:lnTo>
                  <a:lnTo>
                    <a:pt x="18" y="60"/>
                  </a:lnTo>
                  <a:lnTo>
                    <a:pt x="11" y="6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29" name="Freeform 37"/>
            <p:cNvSpPr/>
            <p:nvPr/>
          </p:nvSpPr>
          <p:spPr bwMode="auto">
            <a:xfrm>
              <a:off x="5628046" y="2073353"/>
              <a:ext cx="265177" cy="290839"/>
            </a:xfrm>
            <a:custGeom>
              <a:avLst/>
              <a:gdLst>
                <a:gd name="T0" fmla="*/ 153974 w 31"/>
                <a:gd name="T1" fmla="*/ 230960 h 34"/>
                <a:gd name="T2" fmla="*/ 162528 w 31"/>
                <a:gd name="T3" fmla="*/ 256623 h 34"/>
                <a:gd name="T4" fmla="*/ 205298 w 31"/>
                <a:gd name="T5" fmla="*/ 290839 h 34"/>
                <a:gd name="T6" fmla="*/ 213852 w 31"/>
                <a:gd name="T7" fmla="*/ 290839 h 34"/>
                <a:gd name="T8" fmla="*/ 222407 w 31"/>
                <a:gd name="T9" fmla="*/ 239514 h 34"/>
                <a:gd name="T10" fmla="*/ 265177 w 31"/>
                <a:gd name="T11" fmla="*/ 213852 h 34"/>
                <a:gd name="T12" fmla="*/ 239515 w 31"/>
                <a:gd name="T13" fmla="*/ 196744 h 34"/>
                <a:gd name="T14" fmla="*/ 205298 w 31"/>
                <a:gd name="T15" fmla="*/ 162528 h 34"/>
                <a:gd name="T16" fmla="*/ 205298 w 31"/>
                <a:gd name="T17" fmla="*/ 136865 h 34"/>
                <a:gd name="T18" fmla="*/ 171082 w 31"/>
                <a:gd name="T19" fmla="*/ 85541 h 34"/>
                <a:gd name="T20" fmla="*/ 171082 w 31"/>
                <a:gd name="T21" fmla="*/ 25662 h 34"/>
                <a:gd name="T22" fmla="*/ 136866 w 31"/>
                <a:gd name="T23" fmla="*/ 25662 h 34"/>
                <a:gd name="T24" fmla="*/ 119757 w 31"/>
                <a:gd name="T25" fmla="*/ 0 h 34"/>
                <a:gd name="T26" fmla="*/ 94095 w 31"/>
                <a:gd name="T27" fmla="*/ 0 h 34"/>
                <a:gd name="T28" fmla="*/ 85541 w 31"/>
                <a:gd name="T29" fmla="*/ 17108 h 34"/>
                <a:gd name="T30" fmla="*/ 85541 w 31"/>
                <a:gd name="T31" fmla="*/ 34216 h 34"/>
                <a:gd name="T32" fmla="*/ 59879 w 31"/>
                <a:gd name="T33" fmla="*/ 59879 h 34"/>
                <a:gd name="T34" fmla="*/ 42770 w 31"/>
                <a:gd name="T35" fmla="*/ 59879 h 34"/>
                <a:gd name="T36" fmla="*/ 34216 w 31"/>
                <a:gd name="T37" fmla="*/ 76987 h 34"/>
                <a:gd name="T38" fmla="*/ 42770 w 31"/>
                <a:gd name="T39" fmla="*/ 85541 h 34"/>
                <a:gd name="T40" fmla="*/ 42770 w 31"/>
                <a:gd name="T41" fmla="*/ 119757 h 34"/>
                <a:gd name="T42" fmla="*/ 0 w 31"/>
                <a:gd name="T43" fmla="*/ 136865 h 34"/>
                <a:gd name="T44" fmla="*/ 0 w 31"/>
                <a:gd name="T45" fmla="*/ 179636 h 34"/>
                <a:gd name="T46" fmla="*/ 68433 w 31"/>
                <a:gd name="T47" fmla="*/ 179636 h 34"/>
                <a:gd name="T48" fmla="*/ 85541 w 31"/>
                <a:gd name="T49" fmla="*/ 153974 h 34"/>
                <a:gd name="T50" fmla="*/ 111203 w 31"/>
                <a:gd name="T51" fmla="*/ 153974 h 34"/>
                <a:gd name="T52" fmla="*/ 153974 w 31"/>
                <a:gd name="T53" fmla="*/ 196744 h 34"/>
                <a:gd name="T54" fmla="*/ 153974 w 31"/>
                <a:gd name="T55" fmla="*/ 230960 h 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
                <a:gd name="T85" fmla="*/ 0 h 34"/>
                <a:gd name="T86" fmla="*/ 31 w 31"/>
                <a:gd name="T87" fmla="*/ 34 h 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 h="34">
                  <a:moveTo>
                    <a:pt x="18" y="27"/>
                  </a:moveTo>
                  <a:lnTo>
                    <a:pt x="19" y="30"/>
                  </a:lnTo>
                  <a:lnTo>
                    <a:pt x="24" y="34"/>
                  </a:lnTo>
                  <a:lnTo>
                    <a:pt x="25" y="34"/>
                  </a:lnTo>
                  <a:lnTo>
                    <a:pt x="26" y="28"/>
                  </a:lnTo>
                  <a:lnTo>
                    <a:pt x="31" y="25"/>
                  </a:lnTo>
                  <a:lnTo>
                    <a:pt x="28" y="23"/>
                  </a:lnTo>
                  <a:lnTo>
                    <a:pt x="24" y="19"/>
                  </a:lnTo>
                  <a:lnTo>
                    <a:pt x="24" y="16"/>
                  </a:lnTo>
                  <a:lnTo>
                    <a:pt x="20" y="10"/>
                  </a:lnTo>
                  <a:lnTo>
                    <a:pt x="20" y="3"/>
                  </a:lnTo>
                  <a:lnTo>
                    <a:pt x="16" y="3"/>
                  </a:lnTo>
                  <a:lnTo>
                    <a:pt x="14" y="0"/>
                  </a:lnTo>
                  <a:lnTo>
                    <a:pt x="11" y="0"/>
                  </a:lnTo>
                  <a:lnTo>
                    <a:pt x="10" y="2"/>
                  </a:lnTo>
                  <a:lnTo>
                    <a:pt x="10" y="4"/>
                  </a:lnTo>
                  <a:lnTo>
                    <a:pt x="7" y="7"/>
                  </a:lnTo>
                  <a:lnTo>
                    <a:pt x="5" y="7"/>
                  </a:lnTo>
                  <a:lnTo>
                    <a:pt x="4" y="9"/>
                  </a:lnTo>
                  <a:lnTo>
                    <a:pt x="5" y="10"/>
                  </a:lnTo>
                  <a:lnTo>
                    <a:pt x="5" y="14"/>
                  </a:lnTo>
                  <a:lnTo>
                    <a:pt x="0" y="16"/>
                  </a:lnTo>
                  <a:lnTo>
                    <a:pt x="0" y="21"/>
                  </a:lnTo>
                  <a:lnTo>
                    <a:pt x="8" y="21"/>
                  </a:lnTo>
                  <a:lnTo>
                    <a:pt x="10" y="18"/>
                  </a:lnTo>
                  <a:lnTo>
                    <a:pt x="13" y="18"/>
                  </a:lnTo>
                  <a:lnTo>
                    <a:pt x="18" y="23"/>
                  </a:lnTo>
                  <a:lnTo>
                    <a:pt x="18" y="27"/>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0" name="Freeform 38"/>
            <p:cNvSpPr/>
            <p:nvPr/>
          </p:nvSpPr>
          <p:spPr bwMode="auto">
            <a:xfrm>
              <a:off x="6329482" y="3168277"/>
              <a:ext cx="59879" cy="68433"/>
            </a:xfrm>
            <a:custGeom>
              <a:avLst/>
              <a:gdLst>
                <a:gd name="T0" fmla="*/ 0 w 7"/>
                <a:gd name="T1" fmla="*/ 8554 h 8"/>
                <a:gd name="T2" fmla="*/ 0 w 7"/>
                <a:gd name="T3" fmla="*/ 42771 h 8"/>
                <a:gd name="T4" fmla="*/ 34217 w 7"/>
                <a:gd name="T5" fmla="*/ 68433 h 8"/>
                <a:gd name="T6" fmla="*/ 59879 w 7"/>
                <a:gd name="T7" fmla="*/ 42771 h 8"/>
                <a:gd name="T8" fmla="*/ 59879 w 7"/>
                <a:gd name="T9" fmla="*/ 17108 h 8"/>
                <a:gd name="T10" fmla="*/ 8554 w 7"/>
                <a:gd name="T11" fmla="*/ 0 h 8"/>
                <a:gd name="T12" fmla="*/ 0 w 7"/>
                <a:gd name="T13" fmla="*/ 8554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1"/>
                  </a:moveTo>
                  <a:lnTo>
                    <a:pt x="0" y="5"/>
                  </a:lnTo>
                  <a:lnTo>
                    <a:pt x="4" y="8"/>
                  </a:lnTo>
                  <a:lnTo>
                    <a:pt x="7" y="5"/>
                  </a:lnTo>
                  <a:lnTo>
                    <a:pt x="7" y="2"/>
                  </a:lnTo>
                  <a:lnTo>
                    <a:pt x="1" y="0"/>
                  </a:lnTo>
                  <a:lnTo>
                    <a:pt x="0" y="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37" name="椭圆 36"/>
          <p:cNvSpPr/>
          <p:nvPr/>
        </p:nvSpPr>
        <p:spPr>
          <a:xfrm>
            <a:off x="7704049" y="16966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8" name="椭圆 37"/>
          <p:cNvSpPr/>
          <p:nvPr/>
        </p:nvSpPr>
        <p:spPr>
          <a:xfrm>
            <a:off x="7507199" y="16966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9" name="椭圆 38"/>
          <p:cNvSpPr/>
          <p:nvPr/>
        </p:nvSpPr>
        <p:spPr>
          <a:xfrm>
            <a:off x="7049999" y="204587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0" name="椭圆 39"/>
          <p:cNvSpPr/>
          <p:nvPr/>
        </p:nvSpPr>
        <p:spPr>
          <a:xfrm>
            <a:off x="6961099" y="24967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1" name="椭圆 40"/>
          <p:cNvSpPr/>
          <p:nvPr/>
        </p:nvSpPr>
        <p:spPr>
          <a:xfrm>
            <a:off x="7056349" y="276977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2" name="椭圆 41"/>
          <p:cNvSpPr/>
          <p:nvPr/>
        </p:nvSpPr>
        <p:spPr>
          <a:xfrm>
            <a:off x="6522949" y="30555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3" name="椭圆 42"/>
          <p:cNvSpPr/>
          <p:nvPr/>
        </p:nvSpPr>
        <p:spPr>
          <a:xfrm>
            <a:off x="7151599" y="341747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4" name="椭圆 43"/>
          <p:cNvSpPr/>
          <p:nvPr/>
        </p:nvSpPr>
        <p:spPr>
          <a:xfrm>
            <a:off x="7399249" y="32460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5" name="椭圆 44"/>
          <p:cNvSpPr/>
          <p:nvPr/>
        </p:nvSpPr>
        <p:spPr>
          <a:xfrm>
            <a:off x="7240499" y="318887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6" name="椭圆 45"/>
          <p:cNvSpPr/>
          <p:nvPr/>
        </p:nvSpPr>
        <p:spPr>
          <a:xfrm>
            <a:off x="7361149" y="30936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7" name="椭圆 46"/>
          <p:cNvSpPr/>
          <p:nvPr/>
        </p:nvSpPr>
        <p:spPr>
          <a:xfrm>
            <a:off x="6742024" y="40080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8" name="椭圆 47"/>
          <p:cNvSpPr/>
          <p:nvPr/>
        </p:nvSpPr>
        <p:spPr>
          <a:xfrm>
            <a:off x="6484849" y="4150897"/>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9" name="椭圆 48"/>
          <p:cNvSpPr/>
          <p:nvPr/>
        </p:nvSpPr>
        <p:spPr>
          <a:xfrm>
            <a:off x="5770474" y="3312697"/>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0" name="椭圆 49"/>
          <p:cNvSpPr/>
          <p:nvPr/>
        </p:nvSpPr>
        <p:spPr>
          <a:xfrm>
            <a:off x="5322799" y="2626897"/>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1" name="椭圆 50"/>
          <p:cNvSpPr/>
          <p:nvPr/>
        </p:nvSpPr>
        <p:spPr>
          <a:xfrm>
            <a:off x="7389724" y="3398422"/>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2" name="五角星 51"/>
          <p:cNvSpPr/>
          <p:nvPr/>
        </p:nvSpPr>
        <p:spPr>
          <a:xfrm>
            <a:off x="6802438" y="2071688"/>
            <a:ext cx="255587" cy="257175"/>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3" name="椭圆 52"/>
          <p:cNvSpPr/>
          <p:nvPr/>
        </p:nvSpPr>
        <p:spPr>
          <a:xfrm>
            <a:off x="6789649" y="2379426"/>
            <a:ext cx="120316" cy="120316"/>
          </a:xfrm>
          <a:prstGeom prst="ellipse">
            <a:avLst/>
          </a:prstGeom>
          <a:solidFill>
            <a:srgbClr val="00B0F0"/>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6676" name="组合 53"/>
          <p:cNvGrpSpPr/>
          <p:nvPr/>
        </p:nvGrpSpPr>
        <p:grpSpPr bwMode="auto">
          <a:xfrm>
            <a:off x="200025" y="258763"/>
            <a:ext cx="3003550" cy="368300"/>
            <a:chOff x="199455" y="258288"/>
            <a:chExt cx="3004393" cy="369332"/>
          </a:xfrm>
        </p:grpSpPr>
        <p:grpSp>
          <p:nvGrpSpPr>
            <p:cNvPr id="55" name="组合 5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62" name="圆角矩形 6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6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6686" name="TextBox 5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6687" name="TextBox 5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26688" name="组合 57"/>
            <p:cNvGrpSpPr/>
            <p:nvPr/>
          </p:nvGrpSpPr>
          <p:grpSpPr bwMode="auto">
            <a:xfrm>
              <a:off x="280546" y="304971"/>
              <a:ext cx="255431" cy="278159"/>
              <a:chOff x="1619671" y="483518"/>
              <a:chExt cx="255431" cy="278159"/>
            </a:xfrm>
          </p:grpSpPr>
          <p:sp>
            <p:nvSpPr>
              <p:cNvPr id="60" name="矩形 5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1" name="等腰三角形 6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59" name="直接连接符 5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677" name="组合 1"/>
          <p:cNvGrpSpPr/>
          <p:nvPr/>
        </p:nvGrpSpPr>
        <p:grpSpPr bwMode="auto">
          <a:xfrm>
            <a:off x="754063" y="3505200"/>
            <a:ext cx="4178300" cy="938213"/>
            <a:chOff x="754028" y="3505404"/>
            <a:chExt cx="4178011" cy="938554"/>
          </a:xfrm>
        </p:grpSpPr>
        <p:sp>
          <p:nvSpPr>
            <p:cNvPr id="26683" name="矩形 6"/>
            <p:cNvSpPr>
              <a:spLocks noChangeArrowheads="1"/>
            </p:cNvSpPr>
            <p:nvPr/>
          </p:nvSpPr>
          <p:spPr bwMode="auto">
            <a:xfrm>
              <a:off x="754028" y="3774544"/>
              <a:ext cx="4178011"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500"/>
                </a:lnSpc>
              </a:pPr>
              <a:r>
                <a:rPr lang="zh-CN" altLang="en-US" sz="1200">
                  <a:solidFill>
                    <a:srgbClr val="000000"/>
                  </a:solidFill>
                  <a:latin typeface="微软雅黑" panose="020B0503020204020204" pitchFamily="34" charset="-122"/>
                  <a:ea typeface="微软雅黑" panose="020B0503020204020204" pitchFamily="34" charset="-122"/>
                </a:rPr>
                <a:t>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创造卓越价值。</a:t>
              </a:r>
              <a:endParaRPr lang="zh-CN" altLang="en-US" sz="1200">
                <a:solidFill>
                  <a:srgbClr val="000000"/>
                </a:solidFill>
              </a:endParaRPr>
            </a:p>
          </p:txBody>
        </p:sp>
        <p:sp>
          <p:nvSpPr>
            <p:cNvPr id="26684" name="TextBox 64"/>
            <p:cNvSpPr txBox="1">
              <a:spLocks noChangeArrowheads="1"/>
            </p:cNvSpPr>
            <p:nvPr/>
          </p:nvSpPr>
          <p:spPr bwMode="auto">
            <a:xfrm>
              <a:off x="759004" y="3505404"/>
              <a:ext cx="1380363"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500"/>
                </a:lnSpc>
              </a:pPr>
              <a:r>
                <a:rPr lang="zh-CN" altLang="en-US" sz="1600" b="1">
                  <a:solidFill>
                    <a:srgbClr val="0070C0"/>
                  </a:solidFill>
                  <a:latin typeface="微软雅黑" panose="020B0503020204020204" pitchFamily="34" charset="-122"/>
                  <a:ea typeface="微软雅黑" panose="020B0503020204020204" pitchFamily="34" charset="-122"/>
                </a:rPr>
                <a:t>添加标题</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grpSp>
        <p:nvGrpSpPr>
          <p:cNvPr id="26678" name="组合 73"/>
          <p:cNvGrpSpPr/>
          <p:nvPr/>
        </p:nvGrpSpPr>
        <p:grpSpPr bwMode="auto">
          <a:xfrm>
            <a:off x="4668838" y="174625"/>
            <a:ext cx="4264025" cy="247650"/>
            <a:chOff x="4669239" y="175372"/>
            <a:chExt cx="4263579" cy="246221"/>
          </a:xfrm>
        </p:grpSpPr>
        <p:sp>
          <p:nvSpPr>
            <p:cNvPr id="75" name="圆角矩形 74"/>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6680" name="组合 75"/>
            <p:cNvGrpSpPr/>
            <p:nvPr/>
          </p:nvGrpSpPr>
          <p:grpSpPr bwMode="auto">
            <a:xfrm>
              <a:off x="4669239" y="175372"/>
              <a:ext cx="4263579" cy="246221"/>
              <a:chOff x="4669239" y="175372"/>
              <a:chExt cx="4263579" cy="246221"/>
            </a:xfrm>
          </p:grpSpPr>
          <p:sp>
            <p:nvSpPr>
              <p:cNvPr id="26681" name="矩形 76"/>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26682"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48"/>
          <p:cNvGrpSpPr/>
          <p:nvPr/>
        </p:nvGrpSpPr>
        <p:grpSpPr bwMode="auto">
          <a:xfrm>
            <a:off x="200025" y="258763"/>
            <a:ext cx="3003550" cy="368300"/>
            <a:chOff x="199455" y="258288"/>
            <a:chExt cx="3004393" cy="369332"/>
          </a:xfrm>
        </p:grpSpPr>
        <p:grpSp>
          <p:nvGrpSpPr>
            <p:cNvPr id="50" name="组合 49"/>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57" name="圆角矩形 56"/>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8"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7681" name="TextBox 50"/>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7682" name="TextBox 51"/>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27683" name="组合 52"/>
            <p:cNvGrpSpPr/>
            <p:nvPr/>
          </p:nvGrpSpPr>
          <p:grpSpPr bwMode="auto">
            <a:xfrm>
              <a:off x="280546" y="304971"/>
              <a:ext cx="255431" cy="278159"/>
              <a:chOff x="1619671" y="483518"/>
              <a:chExt cx="255431" cy="278159"/>
            </a:xfrm>
          </p:grpSpPr>
          <p:sp>
            <p:nvSpPr>
              <p:cNvPr id="55" name="矩形 54"/>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6" name="等腰三角形 55"/>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54" name="直接连接符 53"/>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651" name="组合 65"/>
          <p:cNvGrpSpPr/>
          <p:nvPr/>
        </p:nvGrpSpPr>
        <p:grpSpPr bwMode="auto">
          <a:xfrm>
            <a:off x="4668838" y="174625"/>
            <a:ext cx="4264025" cy="247650"/>
            <a:chOff x="4669239" y="175372"/>
            <a:chExt cx="4263579" cy="246221"/>
          </a:xfrm>
        </p:grpSpPr>
        <p:sp>
          <p:nvSpPr>
            <p:cNvPr id="67" name="圆角矩形 66"/>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7677" name="组合 67"/>
            <p:cNvGrpSpPr/>
            <p:nvPr/>
          </p:nvGrpSpPr>
          <p:grpSpPr bwMode="auto">
            <a:xfrm>
              <a:off x="4669239" y="175372"/>
              <a:ext cx="4263579" cy="246221"/>
              <a:chOff x="4669239" y="175372"/>
              <a:chExt cx="4263579" cy="246221"/>
            </a:xfrm>
          </p:grpSpPr>
          <p:sp>
            <p:nvSpPr>
              <p:cNvPr id="27678" name="矩形 68"/>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27679"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
        <p:nvSpPr>
          <p:cNvPr id="62" name="椭圆 61"/>
          <p:cNvSpPr/>
          <p:nvPr/>
        </p:nvSpPr>
        <p:spPr>
          <a:xfrm>
            <a:off x="3827463" y="1401763"/>
            <a:ext cx="1549400" cy="1549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3" name="椭圆 62"/>
          <p:cNvSpPr/>
          <p:nvPr/>
        </p:nvSpPr>
        <p:spPr>
          <a:xfrm>
            <a:off x="1630363" y="1419225"/>
            <a:ext cx="1571625" cy="157003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654" name="Rectangle 2"/>
          <p:cNvSpPr>
            <a:spLocks noChangeArrowheads="1"/>
          </p:cNvSpPr>
          <p:nvPr/>
        </p:nvSpPr>
        <p:spPr bwMode="auto">
          <a:xfrm>
            <a:off x="2122488" y="2212975"/>
            <a:ext cx="796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2200" b="1">
                <a:solidFill>
                  <a:srgbClr val="002060"/>
                </a:solidFill>
                <a:latin typeface="微软雅黑" panose="020B0503020204020204" pitchFamily="34" charset="-122"/>
                <a:ea typeface="微软雅黑" panose="020B0503020204020204" pitchFamily="34" charset="-122"/>
              </a:rPr>
              <a:t>50%</a:t>
            </a:r>
            <a:endParaRPr lang="zh-CN" altLang="en-US" sz="2200" b="1">
              <a:solidFill>
                <a:srgbClr val="002060"/>
              </a:solidFill>
              <a:latin typeface="微软雅黑" panose="020B0503020204020204" pitchFamily="34" charset="-122"/>
              <a:ea typeface="微软雅黑" panose="020B0503020204020204" pitchFamily="34" charset="-122"/>
            </a:endParaRPr>
          </a:p>
        </p:txBody>
      </p:sp>
      <p:sp>
        <p:nvSpPr>
          <p:cNvPr id="27655" name="Rectangle 2"/>
          <p:cNvSpPr>
            <a:spLocks noChangeArrowheads="1"/>
          </p:cNvSpPr>
          <p:nvPr/>
        </p:nvSpPr>
        <p:spPr bwMode="auto">
          <a:xfrm>
            <a:off x="4222750" y="2212975"/>
            <a:ext cx="796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2200" b="1">
                <a:solidFill>
                  <a:srgbClr val="002060"/>
                </a:solidFill>
                <a:latin typeface="微软雅黑" panose="020B0503020204020204" pitchFamily="34" charset="-122"/>
                <a:ea typeface="微软雅黑" panose="020B0503020204020204" pitchFamily="34" charset="-122"/>
              </a:rPr>
              <a:t>63%</a:t>
            </a:r>
            <a:endParaRPr lang="zh-CN" altLang="en-US" sz="2200" b="1">
              <a:solidFill>
                <a:srgbClr val="002060"/>
              </a:solidFill>
              <a:latin typeface="微软雅黑" panose="020B0503020204020204" pitchFamily="34" charset="-122"/>
              <a:ea typeface="微软雅黑" panose="020B0503020204020204" pitchFamily="34" charset="-122"/>
            </a:endParaRPr>
          </a:p>
        </p:txBody>
      </p:sp>
      <p:sp>
        <p:nvSpPr>
          <p:cNvPr id="70" name="椭圆 69"/>
          <p:cNvSpPr/>
          <p:nvPr/>
        </p:nvSpPr>
        <p:spPr>
          <a:xfrm>
            <a:off x="5913438" y="1425575"/>
            <a:ext cx="1528762" cy="1528763"/>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657" name="Rectangle 2"/>
          <p:cNvSpPr>
            <a:spLocks noChangeArrowheads="1"/>
          </p:cNvSpPr>
          <p:nvPr/>
        </p:nvSpPr>
        <p:spPr bwMode="auto">
          <a:xfrm>
            <a:off x="6280150" y="2212975"/>
            <a:ext cx="796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2200" b="1">
                <a:solidFill>
                  <a:srgbClr val="002060"/>
                </a:solidFill>
                <a:latin typeface="微软雅黑" panose="020B0503020204020204" pitchFamily="34" charset="-122"/>
                <a:ea typeface="微软雅黑" panose="020B0503020204020204" pitchFamily="34" charset="-122"/>
              </a:rPr>
              <a:t>72%</a:t>
            </a:r>
            <a:endParaRPr lang="zh-CN" altLang="en-US" sz="2200" b="1">
              <a:solidFill>
                <a:srgbClr val="002060"/>
              </a:solidFill>
              <a:latin typeface="微软雅黑" panose="020B0503020204020204" pitchFamily="34" charset="-122"/>
              <a:ea typeface="微软雅黑" panose="020B0503020204020204" pitchFamily="34" charset="-122"/>
            </a:endParaRPr>
          </a:p>
        </p:txBody>
      </p:sp>
      <p:grpSp>
        <p:nvGrpSpPr>
          <p:cNvPr id="72" name="组合 71"/>
          <p:cNvGrpSpPr/>
          <p:nvPr/>
        </p:nvGrpSpPr>
        <p:grpSpPr>
          <a:xfrm>
            <a:off x="2322168" y="1686471"/>
            <a:ext cx="355600" cy="446087"/>
            <a:chOff x="2328863" y="1658938"/>
            <a:chExt cx="355600" cy="446087"/>
          </a:xfrm>
          <a:solidFill>
            <a:srgbClr val="0070C0"/>
          </a:solidFill>
        </p:grpSpPr>
        <p:sp>
          <p:nvSpPr>
            <p:cNvPr id="73" name="Freeform 5"/>
            <p:cNvSpPr>
              <a:spLocks noEditPoints="1"/>
            </p:cNvSpPr>
            <p:nvPr/>
          </p:nvSpPr>
          <p:spPr bwMode="auto">
            <a:xfrm>
              <a:off x="2328863" y="1827213"/>
              <a:ext cx="355600" cy="277812"/>
            </a:xfrm>
            <a:custGeom>
              <a:avLst/>
              <a:gdLst>
                <a:gd name="T0" fmla="*/ 11097 w 61"/>
                <a:gd name="T1" fmla="*/ 2672 h 48"/>
                <a:gd name="T2" fmla="*/ 11097 w 61"/>
                <a:gd name="T3" fmla="*/ 1261 h 48"/>
                <a:gd name="T4" fmla="*/ 9654 w 61"/>
                <a:gd name="T5" fmla="*/ 0 h 48"/>
                <a:gd name="T6" fmla="*/ 1282 w 61"/>
                <a:gd name="T7" fmla="*/ 0 h 48"/>
                <a:gd name="T8" fmla="*/ 0 w 61"/>
                <a:gd name="T9" fmla="*/ 1261 h 48"/>
                <a:gd name="T10" fmla="*/ 0 w 61"/>
                <a:gd name="T11" fmla="*/ 7073 h 48"/>
                <a:gd name="T12" fmla="*/ 1282 w 61"/>
                <a:gd name="T13" fmla="*/ 8480 h 48"/>
                <a:gd name="T14" fmla="*/ 9654 w 61"/>
                <a:gd name="T15" fmla="*/ 8480 h 48"/>
                <a:gd name="T16" fmla="*/ 11097 w 61"/>
                <a:gd name="T17" fmla="*/ 7073 h 48"/>
                <a:gd name="T18" fmla="*/ 11097 w 61"/>
                <a:gd name="T19" fmla="*/ 6738 h 48"/>
                <a:gd name="T20" fmla="*/ 9265 w 61"/>
                <a:gd name="T21" fmla="*/ 6738 h 48"/>
                <a:gd name="T22" fmla="*/ 9265 w 61"/>
                <a:gd name="T23" fmla="*/ 6008 h 48"/>
                <a:gd name="T24" fmla="*/ 11097 w 61"/>
                <a:gd name="T25" fmla="*/ 6008 h 48"/>
                <a:gd name="T26" fmla="*/ 11097 w 61"/>
                <a:gd name="T27" fmla="*/ 5130 h 48"/>
                <a:gd name="T28" fmla="*/ 9265 w 61"/>
                <a:gd name="T29" fmla="*/ 5130 h 48"/>
                <a:gd name="T30" fmla="*/ 9265 w 61"/>
                <a:gd name="T31" fmla="*/ 4411 h 48"/>
                <a:gd name="T32" fmla="*/ 11097 w 61"/>
                <a:gd name="T33" fmla="*/ 4411 h 48"/>
                <a:gd name="T34" fmla="*/ 11097 w 61"/>
                <a:gd name="T35" fmla="*/ 3351 h 48"/>
                <a:gd name="T36" fmla="*/ 9265 w 61"/>
                <a:gd name="T37" fmla="*/ 3351 h 48"/>
                <a:gd name="T38" fmla="*/ 9265 w 61"/>
                <a:gd name="T39" fmla="*/ 2672 h 48"/>
                <a:gd name="T40" fmla="*/ 11097 w 61"/>
                <a:gd name="T41" fmla="*/ 2672 h 48"/>
                <a:gd name="T42" fmla="*/ 5986 w 61"/>
                <a:gd name="T43" fmla="*/ 4944 h 48"/>
                <a:gd name="T44" fmla="*/ 5986 w 61"/>
                <a:gd name="T45" fmla="*/ 5822 h 48"/>
                <a:gd name="T46" fmla="*/ 5449 w 61"/>
                <a:gd name="T47" fmla="*/ 6209 h 48"/>
                <a:gd name="T48" fmla="*/ 4910 w 61"/>
                <a:gd name="T49" fmla="*/ 5822 h 48"/>
                <a:gd name="T50" fmla="*/ 4910 w 61"/>
                <a:gd name="T51" fmla="*/ 4944 h 48"/>
                <a:gd name="T52" fmla="*/ 4355 w 61"/>
                <a:gd name="T53" fmla="*/ 3883 h 48"/>
                <a:gd name="T54" fmla="*/ 5449 w 61"/>
                <a:gd name="T55" fmla="*/ 2804 h 48"/>
                <a:gd name="T56" fmla="*/ 6540 w 61"/>
                <a:gd name="T57" fmla="*/ 3883 h 48"/>
                <a:gd name="T58" fmla="*/ 5986 w 61"/>
                <a:gd name="T59" fmla="*/ 4944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 h="48">
                  <a:moveTo>
                    <a:pt x="61" y="15"/>
                  </a:moveTo>
                  <a:cubicBezTo>
                    <a:pt x="61" y="7"/>
                    <a:pt x="61" y="7"/>
                    <a:pt x="61" y="7"/>
                  </a:cubicBezTo>
                  <a:cubicBezTo>
                    <a:pt x="61" y="3"/>
                    <a:pt x="57" y="0"/>
                    <a:pt x="53" y="0"/>
                  </a:cubicBezTo>
                  <a:cubicBezTo>
                    <a:pt x="7" y="0"/>
                    <a:pt x="7" y="0"/>
                    <a:pt x="7" y="0"/>
                  </a:cubicBezTo>
                  <a:cubicBezTo>
                    <a:pt x="3" y="0"/>
                    <a:pt x="0" y="3"/>
                    <a:pt x="0" y="7"/>
                  </a:cubicBezTo>
                  <a:cubicBezTo>
                    <a:pt x="0" y="40"/>
                    <a:pt x="0" y="40"/>
                    <a:pt x="0" y="40"/>
                  </a:cubicBezTo>
                  <a:cubicBezTo>
                    <a:pt x="0" y="44"/>
                    <a:pt x="3" y="48"/>
                    <a:pt x="7" y="48"/>
                  </a:cubicBezTo>
                  <a:cubicBezTo>
                    <a:pt x="53" y="48"/>
                    <a:pt x="53" y="48"/>
                    <a:pt x="53" y="48"/>
                  </a:cubicBezTo>
                  <a:cubicBezTo>
                    <a:pt x="57" y="48"/>
                    <a:pt x="61" y="44"/>
                    <a:pt x="61" y="40"/>
                  </a:cubicBezTo>
                  <a:cubicBezTo>
                    <a:pt x="61" y="38"/>
                    <a:pt x="61" y="38"/>
                    <a:pt x="61" y="38"/>
                  </a:cubicBezTo>
                  <a:cubicBezTo>
                    <a:pt x="51" y="38"/>
                    <a:pt x="51" y="38"/>
                    <a:pt x="51" y="38"/>
                  </a:cubicBezTo>
                  <a:cubicBezTo>
                    <a:pt x="51" y="34"/>
                    <a:pt x="51" y="34"/>
                    <a:pt x="51" y="34"/>
                  </a:cubicBezTo>
                  <a:cubicBezTo>
                    <a:pt x="61" y="34"/>
                    <a:pt x="61" y="34"/>
                    <a:pt x="61" y="34"/>
                  </a:cubicBezTo>
                  <a:cubicBezTo>
                    <a:pt x="61" y="29"/>
                    <a:pt x="61" y="29"/>
                    <a:pt x="61" y="29"/>
                  </a:cubicBezTo>
                  <a:cubicBezTo>
                    <a:pt x="51" y="29"/>
                    <a:pt x="51" y="29"/>
                    <a:pt x="51" y="29"/>
                  </a:cubicBezTo>
                  <a:cubicBezTo>
                    <a:pt x="51" y="25"/>
                    <a:pt x="51" y="25"/>
                    <a:pt x="51" y="25"/>
                  </a:cubicBezTo>
                  <a:cubicBezTo>
                    <a:pt x="61" y="25"/>
                    <a:pt x="61" y="25"/>
                    <a:pt x="61" y="25"/>
                  </a:cubicBezTo>
                  <a:cubicBezTo>
                    <a:pt x="61" y="19"/>
                    <a:pt x="61" y="19"/>
                    <a:pt x="61" y="19"/>
                  </a:cubicBezTo>
                  <a:cubicBezTo>
                    <a:pt x="51" y="19"/>
                    <a:pt x="51" y="19"/>
                    <a:pt x="51" y="19"/>
                  </a:cubicBezTo>
                  <a:cubicBezTo>
                    <a:pt x="51" y="15"/>
                    <a:pt x="51" y="15"/>
                    <a:pt x="51" y="15"/>
                  </a:cubicBezTo>
                  <a:lnTo>
                    <a:pt x="61" y="15"/>
                  </a:lnTo>
                  <a:close/>
                  <a:moveTo>
                    <a:pt x="33" y="28"/>
                  </a:moveTo>
                  <a:cubicBezTo>
                    <a:pt x="33" y="33"/>
                    <a:pt x="33" y="33"/>
                    <a:pt x="33" y="33"/>
                  </a:cubicBezTo>
                  <a:cubicBezTo>
                    <a:pt x="33" y="34"/>
                    <a:pt x="32" y="35"/>
                    <a:pt x="30" y="35"/>
                  </a:cubicBezTo>
                  <a:cubicBezTo>
                    <a:pt x="29" y="35"/>
                    <a:pt x="27" y="34"/>
                    <a:pt x="27" y="33"/>
                  </a:cubicBezTo>
                  <a:cubicBezTo>
                    <a:pt x="27" y="28"/>
                    <a:pt x="27" y="28"/>
                    <a:pt x="27" y="28"/>
                  </a:cubicBezTo>
                  <a:cubicBezTo>
                    <a:pt x="25" y="27"/>
                    <a:pt x="24" y="25"/>
                    <a:pt x="24" y="22"/>
                  </a:cubicBezTo>
                  <a:cubicBezTo>
                    <a:pt x="24" y="19"/>
                    <a:pt x="27" y="16"/>
                    <a:pt x="30" y="16"/>
                  </a:cubicBezTo>
                  <a:cubicBezTo>
                    <a:pt x="34" y="16"/>
                    <a:pt x="36" y="19"/>
                    <a:pt x="36" y="22"/>
                  </a:cubicBezTo>
                  <a:cubicBezTo>
                    <a:pt x="36" y="25"/>
                    <a:pt x="35" y="27"/>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74" name="Freeform 6"/>
            <p:cNvSpPr/>
            <p:nvPr/>
          </p:nvSpPr>
          <p:spPr bwMode="auto">
            <a:xfrm>
              <a:off x="2363788" y="1658938"/>
              <a:ext cx="285750" cy="155575"/>
            </a:xfrm>
            <a:custGeom>
              <a:avLst/>
              <a:gdLst>
                <a:gd name="T0" fmla="*/ 8 w 49"/>
                <a:gd name="T1" fmla="*/ 19 h 27"/>
                <a:gd name="T2" fmla="*/ 20 w 49"/>
                <a:gd name="T3" fmla="*/ 7 h 27"/>
                <a:gd name="T4" fmla="*/ 28 w 49"/>
                <a:gd name="T5" fmla="*/ 7 h 27"/>
                <a:gd name="T6" fmla="*/ 40 w 49"/>
                <a:gd name="T7" fmla="*/ 19 h 27"/>
                <a:gd name="T8" fmla="*/ 40 w 49"/>
                <a:gd name="T9" fmla="*/ 27 h 27"/>
                <a:gd name="T10" fmla="*/ 49 w 49"/>
                <a:gd name="T11" fmla="*/ 27 h 27"/>
                <a:gd name="T12" fmla="*/ 49 w 49"/>
                <a:gd name="T13" fmla="*/ 16 h 27"/>
                <a:gd name="T14" fmla="*/ 32 w 49"/>
                <a:gd name="T15" fmla="*/ 0 h 27"/>
                <a:gd name="T16" fmla="*/ 16 w 49"/>
                <a:gd name="T17" fmla="*/ 0 h 27"/>
                <a:gd name="T18" fmla="*/ 0 w 49"/>
                <a:gd name="T19" fmla="*/ 16 h 27"/>
                <a:gd name="T20" fmla="*/ 0 w 49"/>
                <a:gd name="T21" fmla="*/ 27 h 27"/>
                <a:gd name="T22" fmla="*/ 8 w 49"/>
                <a:gd name="T23" fmla="*/ 27 h 27"/>
                <a:gd name="T24" fmla="*/ 8 w 49"/>
                <a:gd name="T25"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27">
                  <a:moveTo>
                    <a:pt x="8" y="19"/>
                  </a:moveTo>
                  <a:cubicBezTo>
                    <a:pt x="8" y="12"/>
                    <a:pt x="14" y="7"/>
                    <a:pt x="20" y="7"/>
                  </a:cubicBezTo>
                  <a:cubicBezTo>
                    <a:pt x="28" y="7"/>
                    <a:pt x="28" y="7"/>
                    <a:pt x="28" y="7"/>
                  </a:cubicBezTo>
                  <a:cubicBezTo>
                    <a:pt x="35" y="7"/>
                    <a:pt x="40" y="12"/>
                    <a:pt x="40" y="19"/>
                  </a:cubicBezTo>
                  <a:cubicBezTo>
                    <a:pt x="40" y="27"/>
                    <a:pt x="40" y="27"/>
                    <a:pt x="40" y="27"/>
                  </a:cubicBezTo>
                  <a:cubicBezTo>
                    <a:pt x="49" y="27"/>
                    <a:pt x="49" y="27"/>
                    <a:pt x="49" y="27"/>
                  </a:cubicBezTo>
                  <a:cubicBezTo>
                    <a:pt x="49" y="16"/>
                    <a:pt x="49" y="16"/>
                    <a:pt x="49" y="16"/>
                  </a:cubicBezTo>
                  <a:cubicBezTo>
                    <a:pt x="49" y="7"/>
                    <a:pt x="41" y="0"/>
                    <a:pt x="32" y="0"/>
                  </a:cubicBezTo>
                  <a:cubicBezTo>
                    <a:pt x="16" y="0"/>
                    <a:pt x="16" y="0"/>
                    <a:pt x="16" y="0"/>
                  </a:cubicBezTo>
                  <a:cubicBezTo>
                    <a:pt x="7" y="0"/>
                    <a:pt x="0" y="7"/>
                    <a:pt x="0" y="16"/>
                  </a:cubicBezTo>
                  <a:cubicBezTo>
                    <a:pt x="0" y="27"/>
                    <a:pt x="0" y="27"/>
                    <a:pt x="0" y="27"/>
                  </a:cubicBezTo>
                  <a:cubicBezTo>
                    <a:pt x="8" y="27"/>
                    <a:pt x="8" y="27"/>
                    <a:pt x="8" y="27"/>
                  </a:cubicBez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75" name="组合 74"/>
          <p:cNvGrpSpPr/>
          <p:nvPr/>
        </p:nvGrpSpPr>
        <p:grpSpPr>
          <a:xfrm>
            <a:off x="4420843" y="1697583"/>
            <a:ext cx="449262" cy="441325"/>
            <a:chOff x="4427538" y="1670050"/>
            <a:chExt cx="449262" cy="441325"/>
          </a:xfrm>
          <a:solidFill>
            <a:srgbClr val="0070C0"/>
          </a:solidFill>
        </p:grpSpPr>
        <p:sp>
          <p:nvSpPr>
            <p:cNvPr id="77" name="Freeform 10"/>
            <p:cNvSpPr/>
            <p:nvPr/>
          </p:nvSpPr>
          <p:spPr bwMode="auto">
            <a:xfrm>
              <a:off x="4427538" y="1781175"/>
              <a:ext cx="449262" cy="330200"/>
            </a:xfrm>
            <a:custGeom>
              <a:avLst/>
              <a:gdLst>
                <a:gd name="T0" fmla="*/ 65 w 65"/>
                <a:gd name="T1" fmla="*/ 11 h 48"/>
                <a:gd name="T2" fmla="*/ 53 w 65"/>
                <a:gd name="T3" fmla="*/ 0 h 48"/>
                <a:gd name="T4" fmla="*/ 40 w 65"/>
                <a:gd name="T5" fmla="*/ 0 h 48"/>
                <a:gd name="T6" fmla="*/ 40 w 65"/>
                <a:gd name="T7" fmla="*/ 8 h 48"/>
                <a:gd name="T8" fmla="*/ 53 w 65"/>
                <a:gd name="T9" fmla="*/ 8 h 48"/>
                <a:gd name="T10" fmla="*/ 56 w 65"/>
                <a:gd name="T11" fmla="*/ 11 h 48"/>
                <a:gd name="T12" fmla="*/ 56 w 65"/>
                <a:gd name="T13" fmla="*/ 37 h 48"/>
                <a:gd name="T14" fmla="*/ 53 w 65"/>
                <a:gd name="T15" fmla="*/ 40 h 48"/>
                <a:gd name="T16" fmla="*/ 12 w 65"/>
                <a:gd name="T17" fmla="*/ 40 h 48"/>
                <a:gd name="T18" fmla="*/ 8 w 65"/>
                <a:gd name="T19" fmla="*/ 37 h 48"/>
                <a:gd name="T20" fmla="*/ 8 w 65"/>
                <a:gd name="T21" fmla="*/ 11 h 48"/>
                <a:gd name="T22" fmla="*/ 12 w 65"/>
                <a:gd name="T23" fmla="*/ 8 h 48"/>
                <a:gd name="T24" fmla="*/ 25 w 65"/>
                <a:gd name="T25" fmla="*/ 8 h 48"/>
                <a:gd name="T26" fmla="*/ 25 w 65"/>
                <a:gd name="T27" fmla="*/ 0 h 48"/>
                <a:gd name="T28" fmla="*/ 12 w 65"/>
                <a:gd name="T29" fmla="*/ 0 h 48"/>
                <a:gd name="T30" fmla="*/ 0 w 65"/>
                <a:gd name="T31" fmla="*/ 11 h 48"/>
                <a:gd name="T32" fmla="*/ 0 w 65"/>
                <a:gd name="T33" fmla="*/ 37 h 48"/>
                <a:gd name="T34" fmla="*/ 12 w 65"/>
                <a:gd name="T35" fmla="*/ 48 h 48"/>
                <a:gd name="T36" fmla="*/ 53 w 65"/>
                <a:gd name="T37" fmla="*/ 48 h 48"/>
                <a:gd name="T38" fmla="*/ 65 w 65"/>
                <a:gd name="T39" fmla="*/ 37 h 48"/>
                <a:gd name="T40" fmla="*/ 65 w 65"/>
                <a:gd name="T41"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48">
                  <a:moveTo>
                    <a:pt x="65" y="11"/>
                  </a:moveTo>
                  <a:cubicBezTo>
                    <a:pt x="65" y="5"/>
                    <a:pt x="60" y="0"/>
                    <a:pt x="53" y="0"/>
                  </a:cubicBezTo>
                  <a:cubicBezTo>
                    <a:pt x="40" y="0"/>
                    <a:pt x="40" y="0"/>
                    <a:pt x="40" y="0"/>
                  </a:cubicBezTo>
                  <a:cubicBezTo>
                    <a:pt x="40" y="8"/>
                    <a:pt x="40" y="8"/>
                    <a:pt x="40" y="8"/>
                  </a:cubicBezTo>
                  <a:cubicBezTo>
                    <a:pt x="53" y="8"/>
                    <a:pt x="53" y="8"/>
                    <a:pt x="53" y="8"/>
                  </a:cubicBezTo>
                  <a:cubicBezTo>
                    <a:pt x="55" y="8"/>
                    <a:pt x="56" y="10"/>
                    <a:pt x="56" y="11"/>
                  </a:cubicBezTo>
                  <a:cubicBezTo>
                    <a:pt x="56" y="37"/>
                    <a:pt x="56" y="37"/>
                    <a:pt x="56" y="37"/>
                  </a:cubicBezTo>
                  <a:cubicBezTo>
                    <a:pt x="56" y="39"/>
                    <a:pt x="55" y="40"/>
                    <a:pt x="53" y="40"/>
                  </a:cubicBezTo>
                  <a:cubicBezTo>
                    <a:pt x="12" y="40"/>
                    <a:pt x="12" y="40"/>
                    <a:pt x="12" y="40"/>
                  </a:cubicBezTo>
                  <a:cubicBezTo>
                    <a:pt x="10" y="40"/>
                    <a:pt x="8" y="39"/>
                    <a:pt x="8" y="37"/>
                  </a:cubicBezTo>
                  <a:cubicBezTo>
                    <a:pt x="8" y="11"/>
                    <a:pt x="8" y="11"/>
                    <a:pt x="8" y="11"/>
                  </a:cubicBezTo>
                  <a:cubicBezTo>
                    <a:pt x="8" y="10"/>
                    <a:pt x="10" y="8"/>
                    <a:pt x="12" y="8"/>
                  </a:cubicBezTo>
                  <a:cubicBezTo>
                    <a:pt x="25" y="8"/>
                    <a:pt x="25" y="8"/>
                    <a:pt x="25" y="8"/>
                  </a:cubicBezTo>
                  <a:cubicBezTo>
                    <a:pt x="25" y="0"/>
                    <a:pt x="25" y="0"/>
                    <a:pt x="25" y="0"/>
                  </a:cubicBezTo>
                  <a:cubicBezTo>
                    <a:pt x="12" y="0"/>
                    <a:pt x="12" y="0"/>
                    <a:pt x="12" y="0"/>
                  </a:cubicBezTo>
                  <a:cubicBezTo>
                    <a:pt x="5" y="0"/>
                    <a:pt x="0" y="5"/>
                    <a:pt x="0" y="11"/>
                  </a:cubicBezTo>
                  <a:cubicBezTo>
                    <a:pt x="0" y="37"/>
                    <a:pt x="0" y="37"/>
                    <a:pt x="0" y="37"/>
                  </a:cubicBezTo>
                  <a:cubicBezTo>
                    <a:pt x="0" y="43"/>
                    <a:pt x="5" y="48"/>
                    <a:pt x="12" y="48"/>
                  </a:cubicBezTo>
                  <a:cubicBezTo>
                    <a:pt x="53" y="48"/>
                    <a:pt x="53" y="48"/>
                    <a:pt x="53" y="48"/>
                  </a:cubicBezTo>
                  <a:cubicBezTo>
                    <a:pt x="60" y="48"/>
                    <a:pt x="65" y="43"/>
                    <a:pt x="65" y="37"/>
                  </a:cubicBezTo>
                  <a:lnTo>
                    <a:pt x="65"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78" name="Freeform 11"/>
            <p:cNvSpPr/>
            <p:nvPr/>
          </p:nvSpPr>
          <p:spPr bwMode="auto">
            <a:xfrm>
              <a:off x="4545013" y="1670050"/>
              <a:ext cx="214312" cy="366713"/>
            </a:xfrm>
            <a:custGeom>
              <a:avLst/>
              <a:gdLst>
                <a:gd name="T0" fmla="*/ 10068 w 31"/>
                <a:gd name="T1" fmla="*/ 10430 h 53"/>
                <a:gd name="T2" fmla="*/ 7926 w 31"/>
                <a:gd name="T3" fmla="*/ 10430 h 53"/>
                <a:gd name="T4" fmla="*/ 7926 w 31"/>
                <a:gd name="T5" fmla="*/ 9366 h 53"/>
                <a:gd name="T6" fmla="*/ 7512 w 31"/>
                <a:gd name="T7" fmla="*/ 6137 h 53"/>
                <a:gd name="T8" fmla="*/ 7512 w 31"/>
                <a:gd name="T9" fmla="*/ 741 h 53"/>
                <a:gd name="T10" fmla="*/ 6846 w 31"/>
                <a:gd name="T11" fmla="*/ 0 h 53"/>
                <a:gd name="T12" fmla="*/ 4285 w 31"/>
                <a:gd name="T13" fmla="*/ 0 h 53"/>
                <a:gd name="T14" fmla="*/ 3223 w 31"/>
                <a:gd name="T15" fmla="*/ 741 h 53"/>
                <a:gd name="T16" fmla="*/ 3223 w 31"/>
                <a:gd name="T17" fmla="*/ 6137 h 53"/>
                <a:gd name="T18" fmla="*/ 3223 w 31"/>
                <a:gd name="T19" fmla="*/ 9366 h 53"/>
                <a:gd name="T20" fmla="*/ 3223 w 31"/>
                <a:gd name="T21" fmla="*/ 10430 h 53"/>
                <a:gd name="T22" fmla="*/ 1080 w 31"/>
                <a:gd name="T23" fmla="*/ 10430 h 53"/>
                <a:gd name="T24" fmla="*/ 322 w 31"/>
                <a:gd name="T25" fmla="*/ 11511 h 53"/>
                <a:gd name="T26" fmla="*/ 2143 w 31"/>
                <a:gd name="T27" fmla="*/ 14078 h 53"/>
                <a:gd name="T28" fmla="*/ 3223 w 31"/>
                <a:gd name="T29" fmla="*/ 15900 h 53"/>
                <a:gd name="T30" fmla="*/ 5043 w 31"/>
                <a:gd name="T31" fmla="*/ 18789 h 53"/>
                <a:gd name="T32" fmla="*/ 6105 w 31"/>
                <a:gd name="T33" fmla="*/ 18789 h 53"/>
                <a:gd name="T34" fmla="*/ 7926 w 31"/>
                <a:gd name="T35" fmla="*/ 15900 h 53"/>
                <a:gd name="T36" fmla="*/ 9010 w 31"/>
                <a:gd name="T37" fmla="*/ 14078 h 53"/>
                <a:gd name="T38" fmla="*/ 10809 w 31"/>
                <a:gd name="T39" fmla="*/ 11171 h 53"/>
                <a:gd name="T40" fmla="*/ 10068 w 31"/>
                <a:gd name="T41" fmla="*/ 10430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 h="53">
                  <a:moveTo>
                    <a:pt x="28" y="29"/>
                  </a:moveTo>
                  <a:cubicBezTo>
                    <a:pt x="22" y="29"/>
                    <a:pt x="22" y="29"/>
                    <a:pt x="22" y="29"/>
                  </a:cubicBezTo>
                  <a:cubicBezTo>
                    <a:pt x="22" y="26"/>
                    <a:pt x="22" y="26"/>
                    <a:pt x="22" y="26"/>
                  </a:cubicBezTo>
                  <a:cubicBezTo>
                    <a:pt x="21" y="17"/>
                    <a:pt x="21" y="17"/>
                    <a:pt x="21" y="17"/>
                  </a:cubicBezTo>
                  <a:cubicBezTo>
                    <a:pt x="21" y="2"/>
                    <a:pt x="21" y="2"/>
                    <a:pt x="21" y="2"/>
                  </a:cubicBezTo>
                  <a:cubicBezTo>
                    <a:pt x="21" y="1"/>
                    <a:pt x="20" y="0"/>
                    <a:pt x="19" y="0"/>
                  </a:cubicBezTo>
                  <a:cubicBezTo>
                    <a:pt x="12" y="0"/>
                    <a:pt x="12" y="0"/>
                    <a:pt x="12" y="0"/>
                  </a:cubicBezTo>
                  <a:cubicBezTo>
                    <a:pt x="10" y="0"/>
                    <a:pt x="9" y="1"/>
                    <a:pt x="9" y="2"/>
                  </a:cubicBezTo>
                  <a:cubicBezTo>
                    <a:pt x="9" y="17"/>
                    <a:pt x="9" y="17"/>
                    <a:pt x="9" y="17"/>
                  </a:cubicBezTo>
                  <a:cubicBezTo>
                    <a:pt x="9" y="26"/>
                    <a:pt x="9" y="26"/>
                    <a:pt x="9" y="26"/>
                  </a:cubicBezTo>
                  <a:cubicBezTo>
                    <a:pt x="9" y="29"/>
                    <a:pt x="9" y="29"/>
                    <a:pt x="9" y="29"/>
                  </a:cubicBezTo>
                  <a:cubicBezTo>
                    <a:pt x="3" y="29"/>
                    <a:pt x="3" y="29"/>
                    <a:pt x="3" y="29"/>
                  </a:cubicBezTo>
                  <a:cubicBezTo>
                    <a:pt x="1" y="29"/>
                    <a:pt x="0" y="30"/>
                    <a:pt x="1" y="32"/>
                  </a:cubicBezTo>
                  <a:cubicBezTo>
                    <a:pt x="6" y="39"/>
                    <a:pt x="6" y="39"/>
                    <a:pt x="6" y="39"/>
                  </a:cubicBezTo>
                  <a:cubicBezTo>
                    <a:pt x="7" y="41"/>
                    <a:pt x="8" y="43"/>
                    <a:pt x="9" y="44"/>
                  </a:cubicBezTo>
                  <a:cubicBezTo>
                    <a:pt x="14" y="52"/>
                    <a:pt x="14" y="52"/>
                    <a:pt x="14" y="52"/>
                  </a:cubicBezTo>
                  <a:cubicBezTo>
                    <a:pt x="15" y="53"/>
                    <a:pt x="16" y="53"/>
                    <a:pt x="17" y="52"/>
                  </a:cubicBezTo>
                  <a:cubicBezTo>
                    <a:pt x="22" y="44"/>
                    <a:pt x="22" y="44"/>
                    <a:pt x="22" y="44"/>
                  </a:cubicBezTo>
                  <a:cubicBezTo>
                    <a:pt x="23" y="43"/>
                    <a:pt x="24" y="40"/>
                    <a:pt x="25" y="39"/>
                  </a:cubicBezTo>
                  <a:cubicBezTo>
                    <a:pt x="30" y="31"/>
                    <a:pt x="30" y="31"/>
                    <a:pt x="30" y="31"/>
                  </a:cubicBezTo>
                  <a:cubicBezTo>
                    <a:pt x="31" y="30"/>
                    <a:pt x="30" y="29"/>
                    <a:pt x="28"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79" name="组合 78"/>
          <p:cNvGrpSpPr/>
          <p:nvPr/>
        </p:nvGrpSpPr>
        <p:grpSpPr>
          <a:xfrm>
            <a:off x="6444905" y="1737271"/>
            <a:ext cx="409576" cy="390525"/>
            <a:chOff x="6451600" y="1709738"/>
            <a:chExt cx="409576" cy="390525"/>
          </a:xfrm>
          <a:solidFill>
            <a:srgbClr val="0070C0"/>
          </a:solidFill>
        </p:grpSpPr>
        <p:sp>
          <p:nvSpPr>
            <p:cNvPr id="80" name="Freeform 15"/>
            <p:cNvSpPr>
              <a:spLocks noEditPoints="1"/>
            </p:cNvSpPr>
            <p:nvPr/>
          </p:nvSpPr>
          <p:spPr bwMode="auto">
            <a:xfrm>
              <a:off x="6519863" y="1797050"/>
              <a:ext cx="279400" cy="303213"/>
            </a:xfrm>
            <a:custGeom>
              <a:avLst/>
              <a:gdLst>
                <a:gd name="T0" fmla="*/ 2458 w 58"/>
                <a:gd name="T1" fmla="*/ 0 h 63"/>
                <a:gd name="T2" fmla="*/ 0 w 58"/>
                <a:gd name="T3" fmla="*/ 2207 h 63"/>
                <a:gd name="T4" fmla="*/ 0 w 58"/>
                <a:gd name="T5" fmla="*/ 5075 h 63"/>
                <a:gd name="T6" fmla="*/ 82 w 58"/>
                <a:gd name="T7" fmla="*/ 5321 h 63"/>
                <a:gd name="T8" fmla="*/ 331 w 58"/>
                <a:gd name="T9" fmla="*/ 5321 h 63"/>
                <a:gd name="T10" fmla="*/ 1620 w 58"/>
                <a:gd name="T11" fmla="*/ 5321 h 63"/>
                <a:gd name="T12" fmla="*/ 1702 w 58"/>
                <a:gd name="T13" fmla="*/ 5321 h 63"/>
                <a:gd name="T14" fmla="*/ 1787 w 58"/>
                <a:gd name="T15" fmla="*/ 5157 h 63"/>
                <a:gd name="T16" fmla="*/ 1787 w 58"/>
                <a:gd name="T17" fmla="*/ 3787 h 63"/>
                <a:gd name="T18" fmla="*/ 3047 w 58"/>
                <a:gd name="T19" fmla="*/ 3787 h 63"/>
                <a:gd name="T20" fmla="*/ 3047 w 58"/>
                <a:gd name="T21" fmla="*/ 5157 h 63"/>
                <a:gd name="T22" fmla="*/ 3132 w 58"/>
                <a:gd name="T23" fmla="*/ 5321 h 63"/>
                <a:gd name="T24" fmla="*/ 3214 w 58"/>
                <a:gd name="T25" fmla="*/ 5321 h 63"/>
                <a:gd name="T26" fmla="*/ 4585 w 58"/>
                <a:gd name="T27" fmla="*/ 5321 h 63"/>
                <a:gd name="T28" fmla="*/ 4752 w 58"/>
                <a:gd name="T29" fmla="*/ 5321 h 63"/>
                <a:gd name="T30" fmla="*/ 4916 w 58"/>
                <a:gd name="T31" fmla="*/ 5075 h 63"/>
                <a:gd name="T32" fmla="*/ 4916 w 58"/>
                <a:gd name="T33" fmla="*/ 2207 h 63"/>
                <a:gd name="T34" fmla="*/ 2458 w 58"/>
                <a:gd name="T35" fmla="*/ 0 h 63"/>
                <a:gd name="T36" fmla="*/ 2127 w 58"/>
                <a:gd name="T37" fmla="*/ 2868 h 63"/>
                <a:gd name="T38" fmla="*/ 1951 w 58"/>
                <a:gd name="T39" fmla="*/ 2950 h 63"/>
                <a:gd name="T40" fmla="*/ 756 w 58"/>
                <a:gd name="T41" fmla="*/ 2950 h 63"/>
                <a:gd name="T42" fmla="*/ 589 w 58"/>
                <a:gd name="T43" fmla="*/ 2868 h 63"/>
                <a:gd name="T44" fmla="*/ 589 w 58"/>
                <a:gd name="T45" fmla="*/ 2113 h 63"/>
                <a:gd name="T46" fmla="*/ 756 w 58"/>
                <a:gd name="T47" fmla="*/ 1949 h 63"/>
                <a:gd name="T48" fmla="*/ 1951 w 58"/>
                <a:gd name="T49" fmla="*/ 1949 h 63"/>
                <a:gd name="T50" fmla="*/ 2127 w 58"/>
                <a:gd name="T51" fmla="*/ 2113 h 63"/>
                <a:gd name="T52" fmla="*/ 2127 w 58"/>
                <a:gd name="T53" fmla="*/ 2868 h 63"/>
                <a:gd name="T54" fmla="*/ 4245 w 58"/>
                <a:gd name="T55" fmla="*/ 2868 h 63"/>
                <a:gd name="T56" fmla="*/ 4078 w 58"/>
                <a:gd name="T57" fmla="*/ 2950 h 63"/>
                <a:gd name="T58" fmla="*/ 2883 w 58"/>
                <a:gd name="T59" fmla="*/ 2950 h 63"/>
                <a:gd name="T60" fmla="*/ 2707 w 58"/>
                <a:gd name="T61" fmla="*/ 2868 h 63"/>
                <a:gd name="T62" fmla="*/ 2707 w 58"/>
                <a:gd name="T63" fmla="*/ 2113 h 63"/>
                <a:gd name="T64" fmla="*/ 2883 w 58"/>
                <a:gd name="T65" fmla="*/ 1949 h 63"/>
                <a:gd name="T66" fmla="*/ 4078 w 58"/>
                <a:gd name="T67" fmla="*/ 1949 h 63"/>
                <a:gd name="T68" fmla="*/ 4245 w 58"/>
                <a:gd name="T69" fmla="*/ 2113 h 63"/>
                <a:gd name="T70" fmla="*/ 4245 w 58"/>
                <a:gd name="T71" fmla="*/ 2868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8" h="63">
                  <a:moveTo>
                    <a:pt x="29" y="0"/>
                  </a:moveTo>
                  <a:cubicBezTo>
                    <a:pt x="0" y="26"/>
                    <a:pt x="0" y="26"/>
                    <a:pt x="0" y="26"/>
                  </a:cubicBezTo>
                  <a:cubicBezTo>
                    <a:pt x="0" y="60"/>
                    <a:pt x="0" y="60"/>
                    <a:pt x="0" y="60"/>
                  </a:cubicBezTo>
                  <a:cubicBezTo>
                    <a:pt x="0" y="61"/>
                    <a:pt x="1" y="62"/>
                    <a:pt x="1" y="63"/>
                  </a:cubicBezTo>
                  <a:cubicBezTo>
                    <a:pt x="2" y="63"/>
                    <a:pt x="3" y="63"/>
                    <a:pt x="4" y="63"/>
                  </a:cubicBezTo>
                  <a:cubicBezTo>
                    <a:pt x="19" y="63"/>
                    <a:pt x="19" y="63"/>
                    <a:pt x="19" y="63"/>
                  </a:cubicBezTo>
                  <a:cubicBezTo>
                    <a:pt x="19" y="63"/>
                    <a:pt x="20" y="63"/>
                    <a:pt x="20" y="63"/>
                  </a:cubicBezTo>
                  <a:cubicBezTo>
                    <a:pt x="21" y="62"/>
                    <a:pt x="21" y="62"/>
                    <a:pt x="21" y="61"/>
                  </a:cubicBezTo>
                  <a:cubicBezTo>
                    <a:pt x="21" y="45"/>
                    <a:pt x="21" y="45"/>
                    <a:pt x="21" y="45"/>
                  </a:cubicBezTo>
                  <a:cubicBezTo>
                    <a:pt x="36" y="45"/>
                    <a:pt x="36" y="45"/>
                    <a:pt x="36" y="45"/>
                  </a:cubicBezTo>
                  <a:cubicBezTo>
                    <a:pt x="36" y="61"/>
                    <a:pt x="36" y="61"/>
                    <a:pt x="36" y="61"/>
                  </a:cubicBezTo>
                  <a:cubicBezTo>
                    <a:pt x="36" y="62"/>
                    <a:pt x="37" y="62"/>
                    <a:pt x="37" y="63"/>
                  </a:cubicBezTo>
                  <a:cubicBezTo>
                    <a:pt x="37" y="63"/>
                    <a:pt x="38" y="63"/>
                    <a:pt x="38" y="63"/>
                  </a:cubicBezTo>
                  <a:cubicBezTo>
                    <a:pt x="54" y="63"/>
                    <a:pt x="54" y="63"/>
                    <a:pt x="54" y="63"/>
                  </a:cubicBezTo>
                  <a:cubicBezTo>
                    <a:pt x="55" y="63"/>
                    <a:pt x="55" y="63"/>
                    <a:pt x="56" y="63"/>
                  </a:cubicBezTo>
                  <a:cubicBezTo>
                    <a:pt x="57" y="62"/>
                    <a:pt x="58" y="61"/>
                    <a:pt x="58" y="60"/>
                  </a:cubicBezTo>
                  <a:cubicBezTo>
                    <a:pt x="58" y="26"/>
                    <a:pt x="58" y="26"/>
                    <a:pt x="58" y="26"/>
                  </a:cubicBezTo>
                  <a:lnTo>
                    <a:pt x="29" y="0"/>
                  </a:lnTo>
                  <a:close/>
                  <a:moveTo>
                    <a:pt x="25" y="34"/>
                  </a:moveTo>
                  <a:cubicBezTo>
                    <a:pt x="25" y="35"/>
                    <a:pt x="24" y="35"/>
                    <a:pt x="23" y="35"/>
                  </a:cubicBezTo>
                  <a:cubicBezTo>
                    <a:pt x="9" y="35"/>
                    <a:pt x="9" y="35"/>
                    <a:pt x="9" y="35"/>
                  </a:cubicBezTo>
                  <a:cubicBezTo>
                    <a:pt x="8" y="35"/>
                    <a:pt x="7" y="35"/>
                    <a:pt x="7" y="34"/>
                  </a:cubicBezTo>
                  <a:cubicBezTo>
                    <a:pt x="7" y="25"/>
                    <a:pt x="7" y="25"/>
                    <a:pt x="7" y="25"/>
                  </a:cubicBezTo>
                  <a:cubicBezTo>
                    <a:pt x="7" y="24"/>
                    <a:pt x="8" y="23"/>
                    <a:pt x="9" y="23"/>
                  </a:cubicBezTo>
                  <a:cubicBezTo>
                    <a:pt x="23" y="23"/>
                    <a:pt x="23" y="23"/>
                    <a:pt x="23" y="23"/>
                  </a:cubicBezTo>
                  <a:cubicBezTo>
                    <a:pt x="24" y="23"/>
                    <a:pt x="25" y="24"/>
                    <a:pt x="25" y="25"/>
                  </a:cubicBezTo>
                  <a:lnTo>
                    <a:pt x="25" y="34"/>
                  </a:lnTo>
                  <a:close/>
                  <a:moveTo>
                    <a:pt x="50" y="34"/>
                  </a:moveTo>
                  <a:cubicBezTo>
                    <a:pt x="50" y="35"/>
                    <a:pt x="49" y="35"/>
                    <a:pt x="48" y="35"/>
                  </a:cubicBezTo>
                  <a:cubicBezTo>
                    <a:pt x="34" y="35"/>
                    <a:pt x="34" y="35"/>
                    <a:pt x="34" y="35"/>
                  </a:cubicBezTo>
                  <a:cubicBezTo>
                    <a:pt x="33" y="35"/>
                    <a:pt x="32" y="35"/>
                    <a:pt x="32" y="34"/>
                  </a:cubicBezTo>
                  <a:cubicBezTo>
                    <a:pt x="32" y="25"/>
                    <a:pt x="32" y="25"/>
                    <a:pt x="32" y="25"/>
                  </a:cubicBezTo>
                  <a:cubicBezTo>
                    <a:pt x="32" y="24"/>
                    <a:pt x="33" y="23"/>
                    <a:pt x="34" y="23"/>
                  </a:cubicBezTo>
                  <a:cubicBezTo>
                    <a:pt x="48" y="23"/>
                    <a:pt x="48" y="23"/>
                    <a:pt x="48" y="23"/>
                  </a:cubicBezTo>
                  <a:cubicBezTo>
                    <a:pt x="49" y="23"/>
                    <a:pt x="50" y="24"/>
                    <a:pt x="50" y="25"/>
                  </a:cubicBezTo>
                  <a:lnTo>
                    <a:pt x="50"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81" name="Freeform 16"/>
            <p:cNvSpPr/>
            <p:nvPr/>
          </p:nvSpPr>
          <p:spPr bwMode="auto">
            <a:xfrm>
              <a:off x="6451600" y="1709738"/>
              <a:ext cx="409576" cy="217488"/>
            </a:xfrm>
            <a:custGeom>
              <a:avLst/>
              <a:gdLst>
                <a:gd name="T0" fmla="*/ 83 w 85"/>
                <a:gd name="T1" fmla="*/ 35 h 45"/>
                <a:gd name="T2" fmla="*/ 46 w 85"/>
                <a:gd name="T3" fmla="*/ 1 h 45"/>
                <a:gd name="T4" fmla="*/ 39 w 85"/>
                <a:gd name="T5" fmla="*/ 1 h 45"/>
                <a:gd name="T6" fmla="*/ 3 w 85"/>
                <a:gd name="T7" fmla="*/ 35 h 45"/>
                <a:gd name="T8" fmla="*/ 2 w 85"/>
                <a:gd name="T9" fmla="*/ 42 h 45"/>
                <a:gd name="T10" fmla="*/ 2 w 85"/>
                <a:gd name="T11" fmla="*/ 43 h 45"/>
                <a:gd name="T12" fmla="*/ 6 w 85"/>
                <a:gd name="T13" fmla="*/ 44 h 45"/>
                <a:gd name="T14" fmla="*/ 10 w 85"/>
                <a:gd name="T15" fmla="*/ 43 h 45"/>
                <a:gd name="T16" fmla="*/ 43 w 85"/>
                <a:gd name="T17" fmla="*/ 13 h 45"/>
                <a:gd name="T18" fmla="*/ 75 w 85"/>
                <a:gd name="T19" fmla="*/ 43 h 45"/>
                <a:gd name="T20" fmla="*/ 83 w 85"/>
                <a:gd name="T21" fmla="*/ 43 h 45"/>
                <a:gd name="T22" fmla="*/ 83 w 85"/>
                <a:gd name="T2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45">
                  <a:moveTo>
                    <a:pt x="83" y="35"/>
                  </a:moveTo>
                  <a:cubicBezTo>
                    <a:pt x="46" y="1"/>
                    <a:pt x="46" y="1"/>
                    <a:pt x="46" y="1"/>
                  </a:cubicBezTo>
                  <a:cubicBezTo>
                    <a:pt x="44" y="0"/>
                    <a:pt x="41" y="0"/>
                    <a:pt x="39" y="1"/>
                  </a:cubicBezTo>
                  <a:cubicBezTo>
                    <a:pt x="3" y="35"/>
                    <a:pt x="3" y="35"/>
                    <a:pt x="3" y="35"/>
                  </a:cubicBezTo>
                  <a:cubicBezTo>
                    <a:pt x="0" y="37"/>
                    <a:pt x="0" y="40"/>
                    <a:pt x="2" y="42"/>
                  </a:cubicBezTo>
                  <a:cubicBezTo>
                    <a:pt x="2" y="43"/>
                    <a:pt x="2" y="43"/>
                    <a:pt x="2" y="43"/>
                  </a:cubicBezTo>
                  <a:cubicBezTo>
                    <a:pt x="3" y="44"/>
                    <a:pt x="5" y="44"/>
                    <a:pt x="6" y="44"/>
                  </a:cubicBezTo>
                  <a:cubicBezTo>
                    <a:pt x="7" y="44"/>
                    <a:pt x="9" y="44"/>
                    <a:pt x="10" y="43"/>
                  </a:cubicBezTo>
                  <a:cubicBezTo>
                    <a:pt x="43" y="13"/>
                    <a:pt x="43" y="13"/>
                    <a:pt x="43" y="13"/>
                  </a:cubicBezTo>
                  <a:cubicBezTo>
                    <a:pt x="75" y="43"/>
                    <a:pt x="75" y="43"/>
                    <a:pt x="75" y="43"/>
                  </a:cubicBezTo>
                  <a:cubicBezTo>
                    <a:pt x="78" y="45"/>
                    <a:pt x="81" y="45"/>
                    <a:pt x="83" y="43"/>
                  </a:cubicBezTo>
                  <a:cubicBezTo>
                    <a:pt x="85" y="40"/>
                    <a:pt x="85" y="37"/>
                    <a:pt x="8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sp>
        <p:nvSpPr>
          <p:cNvPr id="27661" name="矩形 81"/>
          <p:cNvSpPr>
            <a:spLocks noChangeArrowheads="1"/>
          </p:cNvSpPr>
          <p:nvPr/>
        </p:nvSpPr>
        <p:spPr bwMode="auto">
          <a:xfrm>
            <a:off x="1873250" y="3556000"/>
            <a:ext cx="126047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buClr>
                <a:srgbClr val="0070C0"/>
              </a:buClr>
            </a:pPr>
            <a:r>
              <a:rPr lang="zh-CN" altLang="zh-CN" sz="1100">
                <a:solidFill>
                  <a:srgbClr val="000000"/>
                </a:solidFill>
                <a:latin typeface="微软雅黑" panose="020B0503020204020204" pitchFamily="34" charset="-122"/>
                <a:ea typeface="微软雅黑" panose="020B0503020204020204" pitchFamily="34" charset="-122"/>
              </a:rPr>
              <a:t>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endParaRPr lang="zh-CN" altLang="zh-CN" sz="1100">
              <a:solidFill>
                <a:srgbClr val="000000"/>
              </a:solidFill>
              <a:latin typeface="微软雅黑" panose="020B0503020204020204" pitchFamily="34" charset="-122"/>
              <a:ea typeface="微软雅黑" panose="020B0503020204020204" pitchFamily="34" charset="-122"/>
            </a:endParaRPr>
          </a:p>
        </p:txBody>
      </p:sp>
      <p:grpSp>
        <p:nvGrpSpPr>
          <p:cNvPr id="27662" name="组合 82"/>
          <p:cNvGrpSpPr/>
          <p:nvPr/>
        </p:nvGrpSpPr>
        <p:grpSpPr bwMode="auto">
          <a:xfrm>
            <a:off x="1873250" y="3235325"/>
            <a:ext cx="1260475" cy="338138"/>
            <a:chOff x="1879987" y="3207668"/>
            <a:chExt cx="1260000" cy="338554"/>
          </a:xfrm>
        </p:grpSpPr>
        <p:sp>
          <p:nvSpPr>
            <p:cNvPr id="84" name="矩形 83"/>
            <p:cNvSpPr/>
            <p:nvPr/>
          </p:nvSpPr>
          <p:spPr>
            <a:xfrm>
              <a:off x="1879987" y="3260120"/>
              <a:ext cx="1260000" cy="2336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srgbClr val="002060"/>
                </a:solidFill>
              </a:endParaRPr>
            </a:p>
          </p:txBody>
        </p:sp>
        <p:sp>
          <p:nvSpPr>
            <p:cNvPr id="27675" name="矩形 30"/>
            <p:cNvSpPr>
              <a:spLocks noChangeArrowheads="1"/>
            </p:cNvSpPr>
            <p:nvPr/>
          </p:nvSpPr>
          <p:spPr bwMode="auto">
            <a:xfrm>
              <a:off x="2007286" y="320766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FFFFFF"/>
                  </a:solidFill>
                  <a:latin typeface="微软雅黑" panose="020B0503020204020204" pitchFamily="34" charset="-122"/>
                  <a:ea typeface="微软雅黑" panose="020B0503020204020204" pitchFamily="34" charset="-122"/>
                </a:rPr>
                <a:t>添加标题</a:t>
              </a:r>
              <a:endParaRPr lang="zh-CN" altLang="en-US" sz="1600">
                <a:solidFill>
                  <a:srgbClr val="FFFFFF"/>
                </a:solidFill>
                <a:latin typeface="微软雅黑" panose="020B0503020204020204" pitchFamily="34" charset="-122"/>
                <a:ea typeface="微软雅黑" panose="020B0503020204020204" pitchFamily="34" charset="-122"/>
              </a:endParaRPr>
            </a:p>
          </p:txBody>
        </p:sp>
      </p:grpSp>
      <p:grpSp>
        <p:nvGrpSpPr>
          <p:cNvPr id="27663" name="组合 85"/>
          <p:cNvGrpSpPr/>
          <p:nvPr/>
        </p:nvGrpSpPr>
        <p:grpSpPr bwMode="auto">
          <a:xfrm>
            <a:off x="4013200" y="3235325"/>
            <a:ext cx="1258888" cy="338138"/>
            <a:chOff x="4018851" y="3207668"/>
            <a:chExt cx="1260000" cy="338554"/>
          </a:xfrm>
        </p:grpSpPr>
        <p:sp>
          <p:nvSpPr>
            <p:cNvPr id="87" name="矩形 86"/>
            <p:cNvSpPr/>
            <p:nvPr/>
          </p:nvSpPr>
          <p:spPr>
            <a:xfrm>
              <a:off x="4018851" y="3260120"/>
              <a:ext cx="1260000" cy="2336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srgbClr val="002060"/>
                </a:solidFill>
              </a:endParaRPr>
            </a:p>
          </p:txBody>
        </p:sp>
        <p:sp>
          <p:nvSpPr>
            <p:cNvPr id="27673" name="矩形 31"/>
            <p:cNvSpPr>
              <a:spLocks noChangeArrowheads="1"/>
            </p:cNvSpPr>
            <p:nvPr/>
          </p:nvSpPr>
          <p:spPr bwMode="auto">
            <a:xfrm>
              <a:off x="4146150" y="320766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FFFFFF"/>
                  </a:solidFill>
                  <a:latin typeface="微软雅黑" panose="020B0503020204020204" pitchFamily="34" charset="-122"/>
                  <a:ea typeface="微软雅黑" panose="020B0503020204020204" pitchFamily="34" charset="-122"/>
                </a:rPr>
                <a:t>添加标题</a:t>
              </a:r>
              <a:endParaRPr lang="zh-CN" altLang="en-US" sz="1600">
                <a:solidFill>
                  <a:srgbClr val="FFFFFF"/>
                </a:solidFill>
                <a:latin typeface="微软雅黑" panose="020B0503020204020204" pitchFamily="34" charset="-122"/>
                <a:ea typeface="微软雅黑" panose="020B0503020204020204" pitchFamily="34" charset="-122"/>
              </a:endParaRPr>
            </a:p>
          </p:txBody>
        </p:sp>
      </p:grpSp>
      <p:grpSp>
        <p:nvGrpSpPr>
          <p:cNvPr id="27664" name="组合 88"/>
          <p:cNvGrpSpPr/>
          <p:nvPr/>
        </p:nvGrpSpPr>
        <p:grpSpPr bwMode="auto">
          <a:xfrm>
            <a:off x="6076950" y="3235325"/>
            <a:ext cx="1260475" cy="338138"/>
            <a:chOff x="6083578" y="3207668"/>
            <a:chExt cx="1260000" cy="338554"/>
          </a:xfrm>
        </p:grpSpPr>
        <p:sp>
          <p:nvSpPr>
            <p:cNvPr id="90" name="矩形 89"/>
            <p:cNvSpPr/>
            <p:nvPr/>
          </p:nvSpPr>
          <p:spPr>
            <a:xfrm>
              <a:off x="6083578" y="3260120"/>
              <a:ext cx="1260000" cy="2336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srgbClr val="002060"/>
                </a:solidFill>
              </a:endParaRPr>
            </a:p>
          </p:txBody>
        </p:sp>
        <p:sp>
          <p:nvSpPr>
            <p:cNvPr id="27671" name="矩形 34"/>
            <p:cNvSpPr>
              <a:spLocks noChangeArrowheads="1"/>
            </p:cNvSpPr>
            <p:nvPr/>
          </p:nvSpPr>
          <p:spPr bwMode="auto">
            <a:xfrm>
              <a:off x="6210877" y="320766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FFFFFF"/>
                  </a:solidFill>
                  <a:latin typeface="微软雅黑" panose="020B0503020204020204" pitchFamily="34" charset="-122"/>
                  <a:ea typeface="微软雅黑" panose="020B0503020204020204" pitchFamily="34" charset="-122"/>
                </a:rPr>
                <a:t>添加标题</a:t>
              </a:r>
              <a:endParaRPr lang="zh-CN" altLang="en-US" sz="1600">
                <a:solidFill>
                  <a:srgbClr val="FFFFFF"/>
                </a:solidFill>
                <a:latin typeface="微软雅黑" panose="020B0503020204020204" pitchFamily="34" charset="-122"/>
                <a:ea typeface="微软雅黑" panose="020B0503020204020204" pitchFamily="34" charset="-122"/>
              </a:endParaRPr>
            </a:p>
          </p:txBody>
        </p:sp>
      </p:grpSp>
      <p:sp>
        <p:nvSpPr>
          <p:cNvPr id="27665" name="矩形 91"/>
          <p:cNvSpPr>
            <a:spLocks noChangeArrowheads="1"/>
          </p:cNvSpPr>
          <p:nvPr/>
        </p:nvSpPr>
        <p:spPr bwMode="auto">
          <a:xfrm>
            <a:off x="4010025" y="3556000"/>
            <a:ext cx="12604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buClr>
                <a:srgbClr val="0070C0"/>
              </a:buClr>
            </a:pPr>
            <a:r>
              <a:rPr lang="zh-CN" altLang="zh-CN" sz="1100">
                <a:solidFill>
                  <a:srgbClr val="000000"/>
                </a:solidFill>
                <a:latin typeface="微软雅黑" panose="020B0503020204020204" pitchFamily="34" charset="-122"/>
                <a:ea typeface="微软雅黑" panose="020B0503020204020204" pitchFamily="34" charset="-122"/>
              </a:rPr>
              <a:t>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a:t>
            </a:r>
            <a:endParaRPr lang="zh-CN" altLang="zh-CN" sz="1100">
              <a:solidFill>
                <a:srgbClr val="000000"/>
              </a:solidFill>
              <a:latin typeface="微软雅黑" panose="020B0503020204020204" pitchFamily="34" charset="-122"/>
              <a:ea typeface="微软雅黑" panose="020B0503020204020204" pitchFamily="34" charset="-122"/>
            </a:endParaRPr>
          </a:p>
        </p:txBody>
      </p:sp>
      <p:sp>
        <p:nvSpPr>
          <p:cNvPr id="27666" name="矩形 92"/>
          <p:cNvSpPr>
            <a:spLocks noChangeArrowheads="1"/>
          </p:cNvSpPr>
          <p:nvPr/>
        </p:nvSpPr>
        <p:spPr bwMode="auto">
          <a:xfrm>
            <a:off x="6076950" y="3556000"/>
            <a:ext cx="12604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buClr>
                <a:srgbClr val="0070C0"/>
              </a:buClr>
            </a:pPr>
            <a:r>
              <a:rPr lang="zh-CN" altLang="zh-CN" sz="1100">
                <a:solidFill>
                  <a:srgbClr val="000000"/>
                </a:solidFill>
                <a:latin typeface="微软雅黑" panose="020B0503020204020204" pitchFamily="34" charset="-122"/>
                <a:ea typeface="微软雅黑" panose="020B0503020204020204" pitchFamily="34" charset="-122"/>
              </a:rPr>
              <a:t>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a:t>
            </a:r>
            <a:endParaRPr lang="zh-CN" altLang="zh-CN" sz="1100">
              <a:solidFill>
                <a:srgbClr val="000000"/>
              </a:solidFill>
              <a:latin typeface="微软雅黑" panose="020B0503020204020204" pitchFamily="34" charset="-122"/>
              <a:ea typeface="微软雅黑" panose="020B0503020204020204" pitchFamily="34" charset="-122"/>
            </a:endParaRPr>
          </a:p>
        </p:txBody>
      </p:sp>
      <p:sp>
        <p:nvSpPr>
          <p:cNvPr id="94" name="空心弧 93"/>
          <p:cNvSpPr/>
          <p:nvPr/>
        </p:nvSpPr>
        <p:spPr>
          <a:xfrm rot="6654935">
            <a:off x="1576388" y="1338263"/>
            <a:ext cx="1770062" cy="1770062"/>
          </a:xfrm>
          <a:prstGeom prst="blockArc">
            <a:avLst>
              <a:gd name="adj1" fmla="val 11684015"/>
              <a:gd name="adj2" fmla="val 1221814"/>
              <a:gd name="adj3" fmla="val 9674"/>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5" name="空心弧 94"/>
          <p:cNvSpPr/>
          <p:nvPr/>
        </p:nvSpPr>
        <p:spPr>
          <a:xfrm rot="6654935">
            <a:off x="3708400" y="1306513"/>
            <a:ext cx="1701800" cy="1701800"/>
          </a:xfrm>
          <a:prstGeom prst="blockArc">
            <a:avLst>
              <a:gd name="adj1" fmla="val 11684015"/>
              <a:gd name="adj2" fmla="val 2526565"/>
              <a:gd name="adj3" fmla="val 9996"/>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6" name="空心弧 95"/>
          <p:cNvSpPr/>
          <p:nvPr/>
        </p:nvSpPr>
        <p:spPr>
          <a:xfrm rot="6654935">
            <a:off x="5791200" y="1303338"/>
            <a:ext cx="1701800" cy="1701800"/>
          </a:xfrm>
          <a:prstGeom prst="blockArc">
            <a:avLst>
              <a:gd name="adj1" fmla="val 11718420"/>
              <a:gd name="adj2" fmla="val 5004937"/>
              <a:gd name="adj3" fmla="val 10358"/>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3"/>
          <p:cNvGrpSpPr/>
          <p:nvPr/>
        </p:nvGrpSpPr>
        <p:grpSpPr bwMode="auto">
          <a:xfrm>
            <a:off x="200025" y="258763"/>
            <a:ext cx="3003550" cy="368300"/>
            <a:chOff x="199455" y="258288"/>
            <a:chExt cx="3004393" cy="369332"/>
          </a:xfrm>
        </p:grpSpPr>
        <p:grpSp>
          <p:nvGrpSpPr>
            <p:cNvPr id="5" name="组合 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 name="圆角矩形 1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8732"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8733" name="TextBox 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28734" name="组合 7"/>
            <p:cNvGrpSpPr/>
            <p:nvPr/>
          </p:nvGrpSpPr>
          <p:grpSpPr bwMode="auto">
            <a:xfrm>
              <a:off x="280546" y="304971"/>
              <a:ext cx="255431" cy="278159"/>
              <a:chOff x="1619671" y="483518"/>
              <a:chExt cx="255431" cy="278159"/>
            </a:xfrm>
          </p:grpSpPr>
          <p:sp>
            <p:nvSpPr>
              <p:cNvPr id="10" name="矩形 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8675" name="组合 13"/>
          <p:cNvGrpSpPr/>
          <p:nvPr/>
        </p:nvGrpSpPr>
        <p:grpSpPr bwMode="auto">
          <a:xfrm>
            <a:off x="504825" y="1203325"/>
            <a:ext cx="1698625" cy="1908175"/>
            <a:chOff x="504466" y="1203598"/>
            <a:chExt cx="1699511" cy="1908578"/>
          </a:xfrm>
        </p:grpSpPr>
        <p:grpSp>
          <p:nvGrpSpPr>
            <p:cNvPr id="28723" name="组合 39"/>
            <p:cNvGrpSpPr/>
            <p:nvPr/>
          </p:nvGrpSpPr>
          <p:grpSpPr bwMode="auto">
            <a:xfrm>
              <a:off x="701748" y="1203598"/>
              <a:ext cx="1396597" cy="1396597"/>
              <a:chOff x="2090057" y="957943"/>
              <a:chExt cx="1248229" cy="1248229"/>
            </a:xfrm>
          </p:grpSpPr>
          <p:sp>
            <p:nvSpPr>
              <p:cNvPr id="20" name="椭圆 19"/>
              <p:cNvSpPr/>
              <p:nvPr/>
            </p:nvSpPr>
            <p:spPr>
              <a:xfrm>
                <a:off x="2089763" y="957943"/>
                <a:ext cx="1247821" cy="1248853"/>
              </a:xfrm>
              <a:prstGeom prst="ellips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椭圆 20"/>
              <p:cNvSpPr/>
              <p:nvPr/>
            </p:nvSpPr>
            <p:spPr>
              <a:xfrm>
                <a:off x="2123833" y="1023224"/>
                <a:ext cx="1097345" cy="1098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pic>
            <p:nvPicPr>
              <p:cNvPr id="28730" name="Picture 2" descr="\\lianglong\锐普素材库 (H)\png图标\新图标汇总\0124_008[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8630" y="1246988"/>
                <a:ext cx="909367" cy="91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724" name="组合 4"/>
            <p:cNvGrpSpPr/>
            <p:nvPr/>
          </p:nvGrpSpPr>
          <p:grpSpPr bwMode="auto">
            <a:xfrm>
              <a:off x="504466" y="2799227"/>
              <a:ext cx="1699511" cy="312949"/>
              <a:chOff x="504466" y="2799227"/>
              <a:chExt cx="1699511" cy="312949"/>
            </a:xfrm>
          </p:grpSpPr>
          <p:sp>
            <p:nvSpPr>
              <p:cNvPr id="28725" name="矩形 11"/>
              <p:cNvSpPr>
                <a:spLocks noChangeArrowheads="1"/>
              </p:cNvSpPr>
              <p:nvPr/>
            </p:nvSpPr>
            <p:spPr bwMode="auto">
              <a:xfrm>
                <a:off x="504466" y="2804399"/>
                <a:ext cx="16995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公共模板设计</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658534" y="2799373"/>
                <a:ext cx="1375492"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58534" y="3075656"/>
                <a:ext cx="1375492"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grpSp>
      </p:grpSp>
      <p:grpSp>
        <p:nvGrpSpPr>
          <p:cNvPr id="28676" name="组合 22"/>
          <p:cNvGrpSpPr/>
          <p:nvPr/>
        </p:nvGrpSpPr>
        <p:grpSpPr bwMode="auto">
          <a:xfrm>
            <a:off x="2093913" y="1203325"/>
            <a:ext cx="1778000" cy="1900238"/>
            <a:chOff x="2093910" y="1203598"/>
            <a:chExt cx="1777358" cy="1900488"/>
          </a:xfrm>
        </p:grpSpPr>
        <p:sp>
          <p:nvSpPr>
            <p:cNvPr id="28715" name="矩形 12"/>
            <p:cNvSpPr>
              <a:spLocks noChangeArrowheads="1"/>
            </p:cNvSpPr>
            <p:nvPr/>
          </p:nvSpPr>
          <p:spPr bwMode="auto">
            <a:xfrm>
              <a:off x="2093910" y="2796309"/>
              <a:ext cx="17773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个性模板设计</a:t>
              </a:r>
              <a:endParaRPr lang="zh-CN" altLang="en-US" sz="1400">
                <a:solidFill>
                  <a:srgbClr val="0070C0"/>
                </a:solidFill>
                <a:latin typeface="微软雅黑" panose="020B0503020204020204" pitchFamily="34" charset="-122"/>
                <a:ea typeface="微软雅黑" panose="020B0503020204020204" pitchFamily="34" charset="-122"/>
              </a:endParaRPr>
            </a:p>
          </p:txBody>
        </p:sp>
        <p:grpSp>
          <p:nvGrpSpPr>
            <p:cNvPr id="28716" name="组合 40"/>
            <p:cNvGrpSpPr/>
            <p:nvPr/>
          </p:nvGrpSpPr>
          <p:grpSpPr bwMode="auto">
            <a:xfrm>
              <a:off x="2303514" y="1203598"/>
              <a:ext cx="1396597" cy="1396597"/>
              <a:chOff x="2090057" y="957943"/>
              <a:chExt cx="1248229" cy="1248229"/>
            </a:xfrm>
          </p:grpSpPr>
          <p:sp>
            <p:nvSpPr>
              <p:cNvPr id="30" name="椭圆 29"/>
              <p:cNvSpPr/>
              <p:nvPr/>
            </p:nvSpPr>
            <p:spPr>
              <a:xfrm>
                <a:off x="2089941" y="957943"/>
                <a:ext cx="1248139" cy="1248754"/>
              </a:xfrm>
              <a:prstGeom prst="ellips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1" name="椭圆 30"/>
              <p:cNvSpPr/>
              <p:nvPr/>
            </p:nvSpPr>
            <p:spPr>
              <a:xfrm>
                <a:off x="2123981" y="1023219"/>
                <a:ext cx="1097795" cy="1098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28717" name="组合 9"/>
            <p:cNvGrpSpPr/>
            <p:nvPr/>
          </p:nvGrpSpPr>
          <p:grpSpPr bwMode="auto">
            <a:xfrm>
              <a:off x="2270831" y="1550667"/>
              <a:ext cx="1374738" cy="1525286"/>
              <a:chOff x="2270831" y="1550667"/>
              <a:chExt cx="1374738" cy="1525286"/>
            </a:xfrm>
          </p:grpSpPr>
          <p:pic>
            <p:nvPicPr>
              <p:cNvPr id="28718" name="Picture 3" descr="\\lianglong\锐普素材库 (H)\png图标\新图标汇总\0124_0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062" y="1550667"/>
                <a:ext cx="961965" cy="9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p:cNvCxnSpPr/>
              <p:nvPr/>
            </p:nvCxnSpPr>
            <p:spPr>
              <a:xfrm>
                <a:off x="2270058" y="2799247"/>
                <a:ext cx="1375866"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70058" y="3075508"/>
                <a:ext cx="1375866"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grpSp>
      </p:grpSp>
      <p:grpSp>
        <p:nvGrpSpPr>
          <p:cNvPr id="28677" name="组合 31"/>
          <p:cNvGrpSpPr/>
          <p:nvPr/>
        </p:nvGrpSpPr>
        <p:grpSpPr bwMode="auto">
          <a:xfrm>
            <a:off x="3905250" y="1203325"/>
            <a:ext cx="1400175" cy="1908175"/>
            <a:chOff x="3905280" y="1203598"/>
            <a:chExt cx="1400647" cy="1908579"/>
          </a:xfrm>
        </p:grpSpPr>
        <p:grpSp>
          <p:nvGrpSpPr>
            <p:cNvPr id="28707" name="组合 44"/>
            <p:cNvGrpSpPr/>
            <p:nvPr/>
          </p:nvGrpSpPr>
          <p:grpSpPr bwMode="auto">
            <a:xfrm>
              <a:off x="3905280" y="1203598"/>
              <a:ext cx="1396597" cy="1396597"/>
              <a:chOff x="2090057" y="957943"/>
              <a:chExt cx="1248229" cy="1248229"/>
            </a:xfrm>
          </p:grpSpPr>
          <p:sp>
            <p:nvSpPr>
              <p:cNvPr id="39" name="椭圆 38"/>
              <p:cNvSpPr/>
              <p:nvPr/>
            </p:nvSpPr>
            <p:spPr>
              <a:xfrm>
                <a:off x="2090057" y="957943"/>
                <a:ext cx="1247592" cy="1248854"/>
              </a:xfrm>
              <a:prstGeom prst="ellips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0" name="椭圆 39"/>
              <p:cNvSpPr/>
              <p:nvPr/>
            </p:nvSpPr>
            <p:spPr>
              <a:xfrm>
                <a:off x="2124121" y="1023224"/>
                <a:ext cx="1097143"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pic>
          <p:nvPicPr>
            <p:cNvPr id="28708" name="Picture 7" descr="\\lianglong\锐普素材库 (H)\png图标\新图标汇总\200711444613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774" y="1449351"/>
              <a:ext cx="953163" cy="95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09" name="组合 14"/>
            <p:cNvGrpSpPr/>
            <p:nvPr/>
          </p:nvGrpSpPr>
          <p:grpSpPr bwMode="auto">
            <a:xfrm>
              <a:off x="3931189" y="2799227"/>
              <a:ext cx="1374738" cy="312950"/>
              <a:chOff x="3931189" y="2799227"/>
              <a:chExt cx="1374738" cy="312950"/>
            </a:xfrm>
          </p:grpSpPr>
          <p:sp>
            <p:nvSpPr>
              <p:cNvPr id="28710" name="矩形 50175"/>
              <p:cNvSpPr>
                <a:spLocks noChangeArrowheads="1"/>
              </p:cNvSpPr>
              <p:nvPr/>
            </p:nvSpPr>
            <p:spPr bwMode="auto">
              <a:xfrm>
                <a:off x="3965126" y="2804400"/>
                <a:ext cx="1326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稿件制作</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3930689" y="2799374"/>
                <a:ext cx="1375238"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930689" y="3075657"/>
                <a:ext cx="1375238"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grpSp>
      </p:grpSp>
      <p:grpSp>
        <p:nvGrpSpPr>
          <p:cNvPr id="28678" name="组合 40"/>
          <p:cNvGrpSpPr/>
          <p:nvPr/>
        </p:nvGrpSpPr>
        <p:grpSpPr bwMode="auto">
          <a:xfrm>
            <a:off x="5487988" y="1203325"/>
            <a:ext cx="1416050" cy="1908175"/>
            <a:chOff x="5487387" y="1203598"/>
            <a:chExt cx="1416256" cy="1908579"/>
          </a:xfrm>
        </p:grpSpPr>
        <p:grpSp>
          <p:nvGrpSpPr>
            <p:cNvPr id="28699" name="组合 48"/>
            <p:cNvGrpSpPr/>
            <p:nvPr/>
          </p:nvGrpSpPr>
          <p:grpSpPr bwMode="auto">
            <a:xfrm>
              <a:off x="5507046" y="1203598"/>
              <a:ext cx="1396597" cy="1396597"/>
              <a:chOff x="2090057" y="957943"/>
              <a:chExt cx="1248229" cy="1248229"/>
            </a:xfrm>
          </p:grpSpPr>
          <p:sp>
            <p:nvSpPr>
              <p:cNvPr id="48" name="椭圆 47"/>
              <p:cNvSpPr/>
              <p:nvPr/>
            </p:nvSpPr>
            <p:spPr>
              <a:xfrm>
                <a:off x="2089515" y="957943"/>
                <a:ext cx="1248771" cy="1248854"/>
              </a:xfrm>
              <a:prstGeom prst="ellips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9" name="椭圆 48"/>
              <p:cNvSpPr/>
              <p:nvPr/>
            </p:nvSpPr>
            <p:spPr>
              <a:xfrm>
                <a:off x="2123573" y="1023224"/>
                <a:ext cx="1098351"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pic>
          <p:nvPicPr>
            <p:cNvPr id="28700" name="Picture 6" descr="\\lianglong\锐普素材库 (H)\png图标\新图标汇总\20071211941877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7387" y="1556298"/>
              <a:ext cx="960264" cy="95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01" name="组合 19"/>
            <p:cNvGrpSpPr/>
            <p:nvPr/>
          </p:nvGrpSpPr>
          <p:grpSpPr bwMode="auto">
            <a:xfrm>
              <a:off x="5506170" y="2799227"/>
              <a:ext cx="1387926" cy="312950"/>
              <a:chOff x="5506170" y="2799227"/>
              <a:chExt cx="1387926" cy="312950"/>
            </a:xfrm>
          </p:grpSpPr>
          <p:sp>
            <p:nvSpPr>
              <p:cNvPr id="28702" name="矩形 50176"/>
              <p:cNvSpPr>
                <a:spLocks noChangeArrowheads="1"/>
              </p:cNvSpPr>
              <p:nvPr/>
            </p:nvSpPr>
            <p:spPr bwMode="auto">
              <a:xfrm>
                <a:off x="5506170" y="2804400"/>
                <a:ext cx="13817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深度策划</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5519142" y="2799374"/>
                <a:ext cx="1374975"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519142" y="3075657"/>
                <a:ext cx="1374975"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grpSp>
      </p:grpSp>
      <p:grpSp>
        <p:nvGrpSpPr>
          <p:cNvPr id="28679" name="组合 49"/>
          <p:cNvGrpSpPr/>
          <p:nvPr/>
        </p:nvGrpSpPr>
        <p:grpSpPr bwMode="auto">
          <a:xfrm>
            <a:off x="7002463" y="1203325"/>
            <a:ext cx="1673225" cy="1908175"/>
            <a:chOff x="7002201" y="1203598"/>
            <a:chExt cx="1674255" cy="1908579"/>
          </a:xfrm>
        </p:grpSpPr>
        <p:grpSp>
          <p:nvGrpSpPr>
            <p:cNvPr id="28691" name="组合 52"/>
            <p:cNvGrpSpPr/>
            <p:nvPr/>
          </p:nvGrpSpPr>
          <p:grpSpPr bwMode="auto">
            <a:xfrm>
              <a:off x="7108812" y="1203598"/>
              <a:ext cx="1396597" cy="1396597"/>
              <a:chOff x="2090057" y="957943"/>
              <a:chExt cx="1248229" cy="1248229"/>
            </a:xfrm>
          </p:grpSpPr>
          <p:sp>
            <p:nvSpPr>
              <p:cNvPr id="57" name="椭圆 56"/>
              <p:cNvSpPr/>
              <p:nvPr/>
            </p:nvSpPr>
            <p:spPr>
              <a:xfrm>
                <a:off x="2089893" y="957943"/>
                <a:ext cx="1247938" cy="1248854"/>
              </a:xfrm>
              <a:prstGeom prst="ellips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8" name="椭圆 57"/>
              <p:cNvSpPr/>
              <p:nvPr/>
            </p:nvSpPr>
            <p:spPr>
              <a:xfrm>
                <a:off x="2123967" y="1023224"/>
                <a:ext cx="1097448"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pic>
          <p:nvPicPr>
            <p:cNvPr id="28692" name="Picture 5" descr="\\lianglong\锐普素材库 (H)\png图标\新图标汇总\200712119172819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58511">
              <a:off x="7183905" y="1518305"/>
              <a:ext cx="1047775" cy="104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93" name="组合 24"/>
            <p:cNvGrpSpPr/>
            <p:nvPr/>
          </p:nvGrpSpPr>
          <p:grpSpPr bwMode="auto">
            <a:xfrm>
              <a:off x="7002201" y="2799227"/>
              <a:ext cx="1674255" cy="312950"/>
              <a:chOff x="7002201" y="2799227"/>
              <a:chExt cx="1674255" cy="312950"/>
            </a:xfrm>
          </p:grpSpPr>
          <p:sp>
            <p:nvSpPr>
              <p:cNvPr id="28694" name="矩形 50180"/>
              <p:cNvSpPr>
                <a:spLocks noChangeArrowheads="1"/>
              </p:cNvSpPr>
              <p:nvPr/>
            </p:nvSpPr>
            <p:spPr bwMode="auto">
              <a:xfrm>
                <a:off x="7002201" y="2804400"/>
                <a:ext cx="16742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后期服务</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7107040" y="2799374"/>
                <a:ext cx="1375621"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107040" y="3075657"/>
                <a:ext cx="1375621"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grpSp>
      </p:grpSp>
      <p:grpSp>
        <p:nvGrpSpPr>
          <p:cNvPr id="28680" name="组合 103"/>
          <p:cNvGrpSpPr/>
          <p:nvPr/>
        </p:nvGrpSpPr>
        <p:grpSpPr bwMode="auto">
          <a:xfrm>
            <a:off x="627063" y="3363913"/>
            <a:ext cx="8048625" cy="1008062"/>
            <a:chOff x="627830" y="3507854"/>
            <a:chExt cx="8048625" cy="1008817"/>
          </a:xfrm>
        </p:grpSpPr>
        <p:sp>
          <p:nvSpPr>
            <p:cNvPr id="105" name="TextBox 146"/>
            <p:cNvSpPr txBox="1">
              <a:spLocks noChangeArrowheads="1"/>
            </p:cNvSpPr>
            <p:nvPr/>
          </p:nvSpPr>
          <p:spPr bwMode="auto">
            <a:xfrm>
              <a:off x="650655" y="3507854"/>
              <a:ext cx="1978360" cy="300306"/>
            </a:xfrm>
            <a:prstGeom prst="rect">
              <a:avLst/>
            </a:prstGeom>
            <a:noFill/>
            <a:scene3d>
              <a:camera prst="orthographicFront"/>
              <a:lightRig rig="threePt" dir="t"/>
            </a:scene3d>
            <a:sp3d/>
          </p:spPr>
          <p:txBody>
            <a:bodyPr>
              <a:spAutoFit/>
            </a:bodyPr>
            <a:lstStyle/>
            <a:p>
              <a:pPr defTabSz="914400" eaLnBrk="1" fontAlgn="ctr" hangingPunct="1">
                <a:spcBef>
                  <a:spcPts val="0"/>
                </a:spcBef>
                <a:spcAft>
                  <a:spcPts val="0"/>
                </a:spcAft>
                <a:buClr>
                  <a:srgbClr val="FF0000"/>
                </a:buClr>
                <a:buSzPct val="70000"/>
                <a:defRPr/>
              </a:pPr>
              <a:r>
                <a:rPr lang="zh-CN" altLang="en-US" sz="1350" b="1" dirty="0">
                  <a:solidFill>
                    <a:srgbClr val="0070C0"/>
                  </a:solidFill>
                  <a:latin typeface="微软雅黑" panose="020B0503020204020204" pitchFamily="34" charset="-122"/>
                  <a:ea typeface="微软雅黑" panose="020B0503020204020204" pitchFamily="34" charset="-122"/>
                </a:rPr>
                <a:t>设计业务</a:t>
              </a:r>
              <a:endParaRPr lang="en-US" altLang="zh-CN" sz="1350" b="1" dirty="0">
                <a:solidFill>
                  <a:srgbClr val="0070C0"/>
                </a:solidFill>
                <a:latin typeface="微软雅黑" panose="020B0503020204020204" pitchFamily="34" charset="-122"/>
                <a:ea typeface="微软雅黑" panose="020B0503020204020204" pitchFamily="34" charset="-122"/>
              </a:endParaRPr>
            </a:p>
          </p:txBody>
        </p:sp>
        <p:sp>
          <p:nvSpPr>
            <p:cNvPr id="28689" name="矩形 105"/>
            <p:cNvSpPr>
              <a:spLocks noChangeArrowheads="1"/>
            </p:cNvSpPr>
            <p:nvPr/>
          </p:nvSpPr>
          <p:spPr bwMode="auto">
            <a:xfrm>
              <a:off x="627830" y="3870075"/>
              <a:ext cx="8048625" cy="64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50000"/>
                </a:lnSpc>
                <a:buClr>
                  <a:srgbClr val="0070C0"/>
                </a:buClr>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cxnSp>
          <p:nvCxnSpPr>
            <p:cNvPr id="107" name="直接连接符 106"/>
            <p:cNvCxnSpPr/>
            <p:nvPr/>
          </p:nvCxnSpPr>
          <p:spPr>
            <a:xfrm>
              <a:off x="729430" y="3885962"/>
              <a:ext cx="7813675"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grpSp>
      <p:grpSp>
        <p:nvGrpSpPr>
          <p:cNvPr id="28681" name="组合 64"/>
          <p:cNvGrpSpPr/>
          <p:nvPr/>
        </p:nvGrpSpPr>
        <p:grpSpPr bwMode="auto">
          <a:xfrm>
            <a:off x="4668838" y="174625"/>
            <a:ext cx="4264025" cy="247650"/>
            <a:chOff x="4669239" y="175372"/>
            <a:chExt cx="4263579" cy="246221"/>
          </a:xfrm>
        </p:grpSpPr>
        <p:sp>
          <p:nvSpPr>
            <p:cNvPr id="66" name="圆角矩形 65"/>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8683" name="组合 66"/>
            <p:cNvGrpSpPr/>
            <p:nvPr/>
          </p:nvGrpSpPr>
          <p:grpSpPr bwMode="auto">
            <a:xfrm>
              <a:off x="4669239" y="175372"/>
              <a:ext cx="4263579" cy="246221"/>
              <a:chOff x="4669239" y="175372"/>
              <a:chExt cx="4263579" cy="246221"/>
            </a:xfrm>
          </p:grpSpPr>
          <p:sp>
            <p:nvSpPr>
              <p:cNvPr id="28684" name="矩形 67"/>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28685"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3"/>
          <p:cNvGrpSpPr/>
          <p:nvPr/>
        </p:nvGrpSpPr>
        <p:grpSpPr bwMode="auto">
          <a:xfrm>
            <a:off x="200025" y="258763"/>
            <a:ext cx="3003550" cy="368300"/>
            <a:chOff x="199455" y="258288"/>
            <a:chExt cx="3004393" cy="369332"/>
          </a:xfrm>
        </p:grpSpPr>
        <p:grpSp>
          <p:nvGrpSpPr>
            <p:cNvPr id="5" name="组合 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 name="圆角矩形 1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9712"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9713" name="TextBox 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29714" name="组合 7"/>
            <p:cNvGrpSpPr/>
            <p:nvPr/>
          </p:nvGrpSpPr>
          <p:grpSpPr bwMode="auto">
            <a:xfrm>
              <a:off x="280546" y="304971"/>
              <a:ext cx="255431" cy="278159"/>
              <a:chOff x="1619671" y="483518"/>
              <a:chExt cx="255431" cy="278159"/>
            </a:xfrm>
          </p:grpSpPr>
          <p:sp>
            <p:nvSpPr>
              <p:cNvPr id="10" name="矩形 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969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088" y="1071563"/>
            <a:ext cx="5327650"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0" name="组合 28"/>
          <p:cNvGrpSpPr/>
          <p:nvPr/>
        </p:nvGrpSpPr>
        <p:grpSpPr bwMode="auto">
          <a:xfrm>
            <a:off x="6227763" y="2840038"/>
            <a:ext cx="2160587" cy="1747837"/>
            <a:chOff x="6012160" y="1000274"/>
            <a:chExt cx="2160240" cy="1747242"/>
          </a:xfrm>
        </p:grpSpPr>
        <p:sp>
          <p:nvSpPr>
            <p:cNvPr id="27" name="矩形 26"/>
            <p:cNvSpPr/>
            <p:nvPr/>
          </p:nvSpPr>
          <p:spPr>
            <a:xfrm>
              <a:off x="6012160" y="1000274"/>
              <a:ext cx="2160240" cy="1747242"/>
            </a:xfrm>
            <a:prstGeom prst="rect">
              <a:avLst/>
            </a:prstGeom>
            <a:solidFill>
              <a:srgbClr val="79D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9710" name="矩形 27"/>
            <p:cNvSpPr>
              <a:spLocks noChangeArrowheads="1"/>
            </p:cNvSpPr>
            <p:nvPr/>
          </p:nvSpPr>
          <p:spPr bwMode="auto">
            <a:xfrm>
              <a:off x="6165989" y="1320056"/>
              <a:ext cx="1852582" cy="106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lnSpc>
                  <a:spcPts val="1900"/>
                </a:lnSpc>
                <a:buClr>
                  <a:srgbClr val="0F6DA1"/>
                </a:buClr>
              </a:pPr>
              <a:r>
                <a:rPr lang="zh-CN" altLang="en-US" sz="1400">
                  <a:solidFill>
                    <a:srgbClr val="0F6DA1"/>
                  </a:solidFill>
                  <a:latin typeface="微软雅黑" panose="020B0503020204020204" pitchFamily="34" charset="-122"/>
                  <a:ea typeface="微软雅黑" panose="020B0503020204020204" pitchFamily="34" charset="-122"/>
                </a:rPr>
                <a:t>锐普</a:t>
              </a:r>
              <a:r>
                <a:rPr lang="en-US" altLang="zh-CN" sz="1400">
                  <a:solidFill>
                    <a:srgbClr val="0F6DA1"/>
                  </a:solidFill>
                  <a:latin typeface="微软雅黑" panose="020B0503020204020204" pitchFamily="34" charset="-122"/>
                  <a:ea typeface="微软雅黑" panose="020B0503020204020204" pitchFamily="34" charset="-122"/>
                </a:rPr>
                <a:t>PPT</a:t>
              </a:r>
              <a:r>
                <a:rPr lang="zh-CN" altLang="en-US" sz="1400">
                  <a:solidFill>
                    <a:srgbClr val="0F6DA1"/>
                  </a:solidFill>
                  <a:latin typeface="微软雅黑" panose="020B0503020204020204" pitchFamily="34" charset="-122"/>
                  <a:ea typeface="微软雅黑" panose="020B0503020204020204" pitchFamily="34" charset="-122"/>
                </a:rPr>
                <a:t>服务领域：</a:t>
              </a:r>
              <a:r>
                <a:rPr lang="en-US" altLang="zh-CN" sz="1400">
                  <a:solidFill>
                    <a:srgbClr val="0F6DA1"/>
                  </a:solidFill>
                  <a:latin typeface="微软雅黑" panose="020B0503020204020204" pitchFamily="34" charset="-122"/>
                  <a:ea typeface="微软雅黑" panose="020B0503020204020204" pitchFamily="34" charset="-122"/>
                </a:rPr>
                <a:t>PPT</a:t>
              </a:r>
              <a:r>
                <a:rPr lang="zh-CN" altLang="en-US" sz="1400">
                  <a:solidFill>
                    <a:srgbClr val="0F6DA1"/>
                  </a:solidFill>
                  <a:latin typeface="微软雅黑" panose="020B0503020204020204" pitchFamily="34" charset="-122"/>
                  <a:ea typeface="微软雅黑" panose="020B0503020204020204" pitchFamily="34" charset="-122"/>
                </a:rPr>
                <a:t>公共模板设计；</a:t>
              </a:r>
              <a:r>
                <a:rPr lang="en-US" altLang="zh-CN" sz="1400">
                  <a:solidFill>
                    <a:srgbClr val="0F6DA1"/>
                  </a:solidFill>
                  <a:latin typeface="微软雅黑" panose="020B0503020204020204" pitchFamily="34" charset="-122"/>
                  <a:ea typeface="微软雅黑" panose="020B0503020204020204" pitchFamily="34" charset="-122"/>
                </a:rPr>
                <a:t>PPT</a:t>
              </a:r>
              <a:r>
                <a:rPr lang="zh-CN" altLang="en-US" sz="1400">
                  <a:solidFill>
                    <a:srgbClr val="0F6DA1"/>
                  </a:solidFill>
                  <a:latin typeface="微软雅黑" panose="020B0503020204020204" pitchFamily="34" charset="-122"/>
                  <a:ea typeface="微软雅黑" panose="020B0503020204020204" pitchFamily="34" charset="-122"/>
                </a:rPr>
                <a:t>个性模板设计；</a:t>
              </a:r>
              <a:r>
                <a:rPr lang="en-US" altLang="zh-CN" sz="1400">
                  <a:solidFill>
                    <a:srgbClr val="0F6DA1"/>
                  </a:solidFill>
                  <a:latin typeface="微软雅黑" panose="020B0503020204020204" pitchFamily="34" charset="-122"/>
                  <a:ea typeface="微软雅黑" panose="020B0503020204020204" pitchFamily="34" charset="-122"/>
                </a:rPr>
                <a:t>PPT</a:t>
              </a:r>
              <a:r>
                <a:rPr lang="zh-CN" altLang="en-US" sz="1400">
                  <a:solidFill>
                    <a:srgbClr val="0F6DA1"/>
                  </a:solidFill>
                  <a:latin typeface="微软雅黑" panose="020B0503020204020204" pitchFamily="34" charset="-122"/>
                  <a:ea typeface="微软雅黑" panose="020B0503020204020204" pitchFamily="34" charset="-122"/>
                </a:rPr>
                <a:t>稿件制作。</a:t>
              </a:r>
              <a:endParaRPr lang="zh-CN" altLang="en-US" sz="1400">
                <a:solidFill>
                  <a:srgbClr val="0F6DA1"/>
                </a:solidFill>
                <a:latin typeface="微软雅黑" panose="020B0503020204020204" pitchFamily="34" charset="-122"/>
                <a:ea typeface="微软雅黑" panose="020B0503020204020204" pitchFamily="34" charset="-122"/>
              </a:endParaRPr>
            </a:p>
          </p:txBody>
        </p:sp>
      </p:grpSp>
      <p:sp>
        <p:nvSpPr>
          <p:cNvPr id="31" name="矩形 30"/>
          <p:cNvSpPr/>
          <p:nvPr/>
        </p:nvSpPr>
        <p:spPr>
          <a:xfrm>
            <a:off x="6934200" y="1071563"/>
            <a:ext cx="1441450" cy="1163637"/>
          </a:xfrm>
          <a:prstGeom prst="rect">
            <a:avLst/>
          </a:prstGeom>
          <a:solidFill>
            <a:srgbClr val="79DCFF">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9702" name="TextBox 2047"/>
          <p:cNvSpPr txBox="1">
            <a:spLocks noChangeArrowheads="1"/>
          </p:cNvSpPr>
          <p:nvPr/>
        </p:nvSpPr>
        <p:spPr bwMode="auto">
          <a:xfrm>
            <a:off x="7081838" y="1419225"/>
            <a:ext cx="1152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b="1">
                <a:solidFill>
                  <a:srgbClr val="0070C0"/>
                </a:solidFill>
                <a:latin typeface="微软雅黑" panose="020B0503020204020204" pitchFamily="34" charset="-122"/>
                <a:ea typeface="微软雅黑" panose="020B0503020204020204" pitchFamily="34" charset="-122"/>
              </a:rPr>
              <a:t>添加标题</a:t>
            </a:r>
            <a:endParaRPr lang="zh-CN" altLang="en-US" sz="1600" b="1">
              <a:solidFill>
                <a:srgbClr val="0070C0"/>
              </a:solidFill>
              <a:latin typeface="微软雅黑" panose="020B0503020204020204" pitchFamily="34" charset="-122"/>
              <a:ea typeface="微软雅黑" panose="020B0503020204020204" pitchFamily="34" charset="-122"/>
            </a:endParaRPr>
          </a:p>
        </p:txBody>
      </p:sp>
      <p:sp>
        <p:nvSpPr>
          <p:cNvPr id="2049" name="半闭框 2048"/>
          <p:cNvSpPr/>
          <p:nvPr/>
        </p:nvSpPr>
        <p:spPr>
          <a:xfrm rot="16200000">
            <a:off x="6723062" y="1962151"/>
            <a:ext cx="468313" cy="461962"/>
          </a:xfrm>
          <a:prstGeom prst="halfFrame">
            <a:avLst>
              <a:gd name="adj1" fmla="val 14103"/>
              <a:gd name="adj2" fmla="val 12729"/>
            </a:avLst>
          </a:prstGeom>
          <a:solidFill>
            <a:srgbClr val="00B0F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nvGrpSpPr>
          <p:cNvPr id="29704" name="组合 22"/>
          <p:cNvGrpSpPr/>
          <p:nvPr/>
        </p:nvGrpSpPr>
        <p:grpSpPr bwMode="auto">
          <a:xfrm>
            <a:off x="4668838" y="174625"/>
            <a:ext cx="4264025" cy="247650"/>
            <a:chOff x="4669239" y="175372"/>
            <a:chExt cx="4263579" cy="246221"/>
          </a:xfrm>
        </p:grpSpPr>
        <p:sp>
          <p:nvSpPr>
            <p:cNvPr id="24" name="圆角矩形 23"/>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9706" name="组合 24"/>
            <p:cNvGrpSpPr/>
            <p:nvPr/>
          </p:nvGrpSpPr>
          <p:grpSpPr bwMode="auto">
            <a:xfrm>
              <a:off x="4669239" y="175372"/>
              <a:ext cx="4263579" cy="246221"/>
              <a:chOff x="4669239" y="175372"/>
              <a:chExt cx="4263579" cy="246221"/>
            </a:xfrm>
          </p:grpSpPr>
          <p:sp>
            <p:nvSpPr>
              <p:cNvPr id="29707" name="矩形 25"/>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29708"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3"/>
          <p:cNvGrpSpPr/>
          <p:nvPr/>
        </p:nvGrpSpPr>
        <p:grpSpPr bwMode="auto">
          <a:xfrm>
            <a:off x="200025" y="258763"/>
            <a:ext cx="3003550" cy="368300"/>
            <a:chOff x="199455" y="258288"/>
            <a:chExt cx="3004393" cy="369332"/>
          </a:xfrm>
        </p:grpSpPr>
        <p:grpSp>
          <p:nvGrpSpPr>
            <p:cNvPr id="5" name="组合 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 name="圆角矩形 1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0760"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0761" name="TextBox 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30762" name="组合 7"/>
            <p:cNvGrpSpPr/>
            <p:nvPr/>
          </p:nvGrpSpPr>
          <p:grpSpPr bwMode="auto">
            <a:xfrm>
              <a:off x="280546" y="304971"/>
              <a:ext cx="255431" cy="278159"/>
              <a:chOff x="1619671" y="483518"/>
              <a:chExt cx="255431" cy="278159"/>
            </a:xfrm>
          </p:grpSpPr>
          <p:sp>
            <p:nvSpPr>
              <p:cNvPr id="10" name="矩形 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723" name="组合 13"/>
          <p:cNvGrpSpPr/>
          <p:nvPr/>
        </p:nvGrpSpPr>
        <p:grpSpPr bwMode="auto">
          <a:xfrm>
            <a:off x="561975" y="1027113"/>
            <a:ext cx="7743825" cy="968375"/>
            <a:chOff x="561411" y="777939"/>
            <a:chExt cx="7744389" cy="969003"/>
          </a:xfrm>
        </p:grpSpPr>
        <p:sp>
          <p:nvSpPr>
            <p:cNvPr id="15" name="矩形 14"/>
            <p:cNvSpPr/>
            <p:nvPr/>
          </p:nvSpPr>
          <p:spPr>
            <a:xfrm>
              <a:off x="6176808" y="777939"/>
              <a:ext cx="2075013" cy="300232"/>
            </a:xfrm>
            <a:prstGeom prst="rect">
              <a:avLst/>
            </a:prstGeom>
            <a:noFill/>
          </p:spPr>
          <p:txBody>
            <a:bodyPr wrap="none">
              <a:spAutoFit/>
            </a:bodyPr>
            <a:lstStyle/>
            <a:p>
              <a:pPr algn="r" defTabSz="914400" eaLnBrk="1" fontAlgn="auto" hangingPunct="1">
                <a:spcBef>
                  <a:spcPts val="0"/>
                </a:spcBef>
                <a:spcAft>
                  <a:spcPts val="0"/>
                </a:spcAft>
                <a:defRPr/>
              </a:pPr>
              <a:r>
                <a:rPr lang="zh-CN" altLang="en-US" sz="1350" b="1" spc="120" dirty="0">
                  <a:solidFill>
                    <a:srgbClr val="0070C0"/>
                  </a:solidFill>
                  <a:latin typeface="微软雅黑" panose="020B0503020204020204" pitchFamily="34" charset="-122"/>
                  <a:ea typeface="微软雅黑" panose="020B0503020204020204" pitchFamily="34" charset="-122"/>
                </a:rPr>
                <a:t>锐普</a:t>
              </a:r>
              <a:r>
                <a:rPr lang="en-US" altLang="zh-CN" sz="1350" b="1" spc="120" dirty="0">
                  <a:solidFill>
                    <a:srgbClr val="0070C0"/>
                  </a:solidFill>
                  <a:latin typeface="微软雅黑" panose="020B0503020204020204" pitchFamily="34" charset="-122"/>
                  <a:ea typeface="微软雅黑" panose="020B0503020204020204" pitchFamily="34" charset="-122"/>
                </a:rPr>
                <a:t>PPT</a:t>
              </a:r>
              <a:r>
                <a:rPr lang="zh-CN" altLang="en-US" sz="1350" b="1" spc="120" dirty="0">
                  <a:solidFill>
                    <a:srgbClr val="0070C0"/>
                  </a:solidFill>
                  <a:latin typeface="微软雅黑" panose="020B0503020204020204" pitchFamily="34" charset="-122"/>
                  <a:ea typeface="微软雅黑" panose="020B0503020204020204" pitchFamily="34" charset="-122"/>
                </a:rPr>
                <a:t>商城经营内容</a:t>
              </a:r>
              <a:endParaRPr lang="zh-CN" altLang="en-US" sz="1350" b="1" spc="120" dirty="0">
                <a:solidFill>
                  <a:srgbClr val="0070C0"/>
                </a:solidFill>
                <a:latin typeface="微软雅黑" panose="020B0503020204020204" pitchFamily="34" charset="-122"/>
                <a:ea typeface="微软雅黑" panose="020B0503020204020204" pitchFamily="34" charset="-122"/>
              </a:endParaRPr>
            </a:p>
          </p:txBody>
        </p:sp>
        <p:sp>
          <p:nvSpPr>
            <p:cNvPr id="30757" name="矩形 15"/>
            <p:cNvSpPr>
              <a:spLocks noChangeArrowheads="1"/>
            </p:cNvSpPr>
            <p:nvPr/>
          </p:nvSpPr>
          <p:spPr bwMode="auto">
            <a:xfrm>
              <a:off x="712235" y="1100410"/>
              <a:ext cx="7593565" cy="64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defTabSz="914400" eaLnBrk="1" hangingPunct="1">
                <a:lnSpc>
                  <a:spcPct val="150000"/>
                </a:lnSpc>
                <a:buClr>
                  <a:srgbClr val="0070C0"/>
                </a:buClr>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561411" y="1130593"/>
              <a:ext cx="7658658"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grpSp>
      <p:grpSp>
        <p:nvGrpSpPr>
          <p:cNvPr id="30724" name="组合 17"/>
          <p:cNvGrpSpPr/>
          <p:nvPr/>
        </p:nvGrpSpPr>
        <p:grpSpPr bwMode="auto">
          <a:xfrm>
            <a:off x="719138" y="2406650"/>
            <a:ext cx="2147887" cy="1779588"/>
            <a:chOff x="719742" y="2407406"/>
            <a:chExt cx="2147511" cy="1779297"/>
          </a:xfrm>
        </p:grpSpPr>
        <p:sp>
          <p:nvSpPr>
            <p:cNvPr id="30748" name="矩形 55"/>
            <p:cNvSpPr>
              <a:spLocks noChangeArrowheads="1"/>
            </p:cNvSpPr>
            <p:nvPr/>
          </p:nvSpPr>
          <p:spPr bwMode="auto">
            <a:xfrm>
              <a:off x="916682" y="3848149"/>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70C0"/>
                  </a:solidFill>
                  <a:latin typeface="微软雅黑" panose="020B0503020204020204" pitchFamily="34" charset="-122"/>
                  <a:ea typeface="微软雅黑" panose="020B0503020204020204" pitchFamily="34" charset="-122"/>
                </a:rPr>
                <a:t>自创</a:t>
              </a:r>
              <a:r>
                <a:rPr lang="en-US" altLang="zh-CN" sz="1600">
                  <a:solidFill>
                    <a:srgbClr val="0070C0"/>
                  </a:solidFill>
                  <a:latin typeface="微软雅黑" panose="020B0503020204020204" pitchFamily="34" charset="-122"/>
                  <a:ea typeface="微软雅黑" panose="020B0503020204020204" pitchFamily="34" charset="-122"/>
                </a:rPr>
                <a:t>PPT</a:t>
              </a:r>
              <a:r>
                <a:rPr lang="zh-CN" altLang="en-US" sz="1600">
                  <a:solidFill>
                    <a:srgbClr val="0070C0"/>
                  </a:solidFill>
                  <a:latin typeface="微软雅黑" panose="020B0503020204020204" pitchFamily="34" charset="-122"/>
                  <a:ea typeface="微软雅黑" panose="020B0503020204020204" pitchFamily="34" charset="-122"/>
                </a:rPr>
                <a:t>模板素材</a:t>
              </a:r>
              <a:endParaRPr lang="zh-CN" altLang="en-US" sz="1600">
                <a:solidFill>
                  <a:srgbClr val="0070C0"/>
                </a:solidFill>
                <a:latin typeface="微软雅黑" panose="020B0503020204020204" pitchFamily="34" charset="-122"/>
                <a:ea typeface="微软雅黑" panose="020B0503020204020204" pitchFamily="34" charset="-122"/>
              </a:endParaRPr>
            </a:p>
          </p:txBody>
        </p:sp>
        <p:grpSp>
          <p:nvGrpSpPr>
            <p:cNvPr id="30749" name="组合 72"/>
            <p:cNvGrpSpPr/>
            <p:nvPr/>
          </p:nvGrpSpPr>
          <p:grpSpPr bwMode="auto">
            <a:xfrm>
              <a:off x="719742" y="2407406"/>
              <a:ext cx="2147511" cy="1343855"/>
              <a:chOff x="719742" y="2407406"/>
              <a:chExt cx="2147511" cy="1343855"/>
            </a:xfrm>
          </p:grpSpPr>
          <p:grpSp>
            <p:nvGrpSpPr>
              <p:cNvPr id="30750" name="组合 44"/>
              <p:cNvGrpSpPr/>
              <p:nvPr/>
            </p:nvGrpSpPr>
            <p:grpSpPr bwMode="auto">
              <a:xfrm>
                <a:off x="719742" y="2407406"/>
                <a:ext cx="2147511" cy="1343855"/>
                <a:chOff x="492785" y="1149315"/>
                <a:chExt cx="2147511" cy="1343855"/>
              </a:xfrm>
            </p:grpSpPr>
            <p:sp>
              <p:nvSpPr>
                <p:cNvPr id="23" name="任意多边形 22"/>
                <p:cNvSpPr/>
                <p:nvPr/>
              </p:nvSpPr>
              <p:spPr>
                <a:xfrm>
                  <a:off x="502308" y="2111183"/>
                  <a:ext cx="2123703" cy="358716"/>
                </a:xfrm>
                <a:custGeom>
                  <a:avLst/>
                  <a:gdLst>
                    <a:gd name="connsiteX0" fmla="*/ 388620 w 2065020"/>
                    <a:gd name="connsiteY0" fmla="*/ 53340 h 411480"/>
                    <a:gd name="connsiteX1" fmla="*/ 0 w 2065020"/>
                    <a:gd name="connsiteY1" fmla="*/ 320040 h 411480"/>
                    <a:gd name="connsiteX2" fmla="*/ 68580 w 2065020"/>
                    <a:gd name="connsiteY2" fmla="*/ 411480 h 411480"/>
                    <a:gd name="connsiteX3" fmla="*/ 1965960 w 2065020"/>
                    <a:gd name="connsiteY3" fmla="*/ 411480 h 411480"/>
                    <a:gd name="connsiteX4" fmla="*/ 2065020 w 2065020"/>
                    <a:gd name="connsiteY4" fmla="*/ 335280 h 411480"/>
                    <a:gd name="connsiteX5" fmla="*/ 1828800 w 2065020"/>
                    <a:gd name="connsiteY5" fmla="*/ 0 h 411480"/>
                    <a:gd name="connsiteX6" fmla="*/ 388620 w 2065020"/>
                    <a:gd name="connsiteY6" fmla="*/ 53340 h 411480"/>
                    <a:gd name="connsiteX0-1" fmla="*/ 388620 w 2065020"/>
                    <a:gd name="connsiteY0-2" fmla="*/ 0 h 358140"/>
                    <a:gd name="connsiteX1-3" fmla="*/ 0 w 2065020"/>
                    <a:gd name="connsiteY1-4" fmla="*/ 266700 h 358140"/>
                    <a:gd name="connsiteX2-5" fmla="*/ 68580 w 2065020"/>
                    <a:gd name="connsiteY2-6" fmla="*/ 358140 h 358140"/>
                    <a:gd name="connsiteX3-7" fmla="*/ 1965960 w 2065020"/>
                    <a:gd name="connsiteY3-8" fmla="*/ 358140 h 358140"/>
                    <a:gd name="connsiteX4-9" fmla="*/ 2065020 w 2065020"/>
                    <a:gd name="connsiteY4-10" fmla="*/ 281940 h 358140"/>
                    <a:gd name="connsiteX5-11" fmla="*/ 1866900 w 2065020"/>
                    <a:gd name="connsiteY5-12" fmla="*/ 8572 h 358140"/>
                    <a:gd name="connsiteX6-13" fmla="*/ 388620 w 2065020"/>
                    <a:gd name="connsiteY6-14" fmla="*/ 0 h 358140"/>
                    <a:gd name="connsiteX0-15" fmla="*/ 388620 w 2103120"/>
                    <a:gd name="connsiteY0-16" fmla="*/ 0 h 358140"/>
                    <a:gd name="connsiteX1-17" fmla="*/ 0 w 2103120"/>
                    <a:gd name="connsiteY1-18" fmla="*/ 266700 h 358140"/>
                    <a:gd name="connsiteX2-19" fmla="*/ 68580 w 2103120"/>
                    <a:gd name="connsiteY2-20" fmla="*/ 358140 h 358140"/>
                    <a:gd name="connsiteX3-21" fmla="*/ 1965960 w 2103120"/>
                    <a:gd name="connsiteY3-22" fmla="*/ 358140 h 358140"/>
                    <a:gd name="connsiteX4-23" fmla="*/ 2103120 w 2103120"/>
                    <a:gd name="connsiteY4-24" fmla="*/ 300990 h 358140"/>
                    <a:gd name="connsiteX5-25" fmla="*/ 1866900 w 2103120"/>
                    <a:gd name="connsiteY5-26" fmla="*/ 8572 h 358140"/>
                    <a:gd name="connsiteX6-27" fmla="*/ 388620 w 2103120"/>
                    <a:gd name="connsiteY6-28" fmla="*/ 0 h 358140"/>
                    <a:gd name="connsiteX0-29" fmla="*/ 388620 w 2103120"/>
                    <a:gd name="connsiteY0-30" fmla="*/ 0 h 358140"/>
                    <a:gd name="connsiteX1-31" fmla="*/ 0 w 2103120"/>
                    <a:gd name="connsiteY1-32" fmla="*/ 266700 h 358140"/>
                    <a:gd name="connsiteX2-33" fmla="*/ 68580 w 2103120"/>
                    <a:gd name="connsiteY2-34" fmla="*/ 358140 h 358140"/>
                    <a:gd name="connsiteX3-35" fmla="*/ 2013585 w 2103120"/>
                    <a:gd name="connsiteY3-36" fmla="*/ 358140 h 358140"/>
                    <a:gd name="connsiteX4-37" fmla="*/ 2103120 w 2103120"/>
                    <a:gd name="connsiteY4-38" fmla="*/ 300990 h 358140"/>
                    <a:gd name="connsiteX5-39" fmla="*/ 1866900 w 2103120"/>
                    <a:gd name="connsiteY5-40" fmla="*/ 8572 h 358140"/>
                    <a:gd name="connsiteX6-41" fmla="*/ 388620 w 2103120"/>
                    <a:gd name="connsiteY6-42" fmla="*/ 0 h 358140"/>
                    <a:gd name="connsiteX0-43" fmla="*/ 388620 w 2103120"/>
                    <a:gd name="connsiteY0-44" fmla="*/ 0 h 358140"/>
                    <a:gd name="connsiteX1-45" fmla="*/ 0 w 2103120"/>
                    <a:gd name="connsiteY1-46" fmla="*/ 266700 h 358140"/>
                    <a:gd name="connsiteX2-47" fmla="*/ 68580 w 2103120"/>
                    <a:gd name="connsiteY2-48" fmla="*/ 358140 h 358140"/>
                    <a:gd name="connsiteX3-49" fmla="*/ 2013585 w 2103120"/>
                    <a:gd name="connsiteY3-50" fmla="*/ 358140 h 358140"/>
                    <a:gd name="connsiteX4-51" fmla="*/ 2103120 w 2103120"/>
                    <a:gd name="connsiteY4-52" fmla="*/ 300990 h 358140"/>
                    <a:gd name="connsiteX5-53" fmla="*/ 1866900 w 2103120"/>
                    <a:gd name="connsiteY5-54" fmla="*/ 8572 h 358140"/>
                    <a:gd name="connsiteX6-55" fmla="*/ 388620 w 2103120"/>
                    <a:gd name="connsiteY6-56" fmla="*/ 0 h 358140"/>
                    <a:gd name="connsiteX0-57" fmla="*/ 388620 w 2103120"/>
                    <a:gd name="connsiteY0-58" fmla="*/ 0 h 358140"/>
                    <a:gd name="connsiteX1-59" fmla="*/ 0 w 2103120"/>
                    <a:gd name="connsiteY1-60" fmla="*/ 266700 h 358140"/>
                    <a:gd name="connsiteX2-61" fmla="*/ 68580 w 2103120"/>
                    <a:gd name="connsiteY2-62" fmla="*/ 358140 h 358140"/>
                    <a:gd name="connsiteX3-63" fmla="*/ 2013585 w 2103120"/>
                    <a:gd name="connsiteY3-64" fmla="*/ 358140 h 358140"/>
                    <a:gd name="connsiteX4-65" fmla="*/ 2103120 w 2103120"/>
                    <a:gd name="connsiteY4-66" fmla="*/ 300990 h 358140"/>
                    <a:gd name="connsiteX5-67" fmla="*/ 1866900 w 2103120"/>
                    <a:gd name="connsiteY5-68" fmla="*/ 8572 h 358140"/>
                    <a:gd name="connsiteX6-69" fmla="*/ 388620 w 2103120"/>
                    <a:gd name="connsiteY6-70" fmla="*/ 0 h 358140"/>
                    <a:gd name="connsiteX0-71" fmla="*/ 320040 w 2034540"/>
                    <a:gd name="connsiteY0-72" fmla="*/ 0 h 358140"/>
                    <a:gd name="connsiteX1-73" fmla="*/ 7620 w 2034540"/>
                    <a:gd name="connsiteY1-74" fmla="*/ 223837 h 358140"/>
                    <a:gd name="connsiteX2-75" fmla="*/ 0 w 2034540"/>
                    <a:gd name="connsiteY2-76" fmla="*/ 358140 h 358140"/>
                    <a:gd name="connsiteX3-77" fmla="*/ 1945005 w 2034540"/>
                    <a:gd name="connsiteY3-78" fmla="*/ 358140 h 358140"/>
                    <a:gd name="connsiteX4-79" fmla="*/ 2034540 w 2034540"/>
                    <a:gd name="connsiteY4-80" fmla="*/ 300990 h 358140"/>
                    <a:gd name="connsiteX5-81" fmla="*/ 1798320 w 2034540"/>
                    <a:gd name="connsiteY5-82" fmla="*/ 8572 h 358140"/>
                    <a:gd name="connsiteX6-83" fmla="*/ 320040 w 2034540"/>
                    <a:gd name="connsiteY6-84" fmla="*/ 0 h 358140"/>
                    <a:gd name="connsiteX0-85" fmla="*/ 336232 w 2050732"/>
                    <a:gd name="connsiteY0-86" fmla="*/ 0 h 358140"/>
                    <a:gd name="connsiteX1-87" fmla="*/ 0 w 2050732"/>
                    <a:gd name="connsiteY1-88" fmla="*/ 228600 h 358140"/>
                    <a:gd name="connsiteX2-89" fmla="*/ 16192 w 2050732"/>
                    <a:gd name="connsiteY2-90" fmla="*/ 358140 h 358140"/>
                    <a:gd name="connsiteX3-91" fmla="*/ 1961197 w 2050732"/>
                    <a:gd name="connsiteY3-92" fmla="*/ 358140 h 358140"/>
                    <a:gd name="connsiteX4-93" fmla="*/ 2050732 w 2050732"/>
                    <a:gd name="connsiteY4-94" fmla="*/ 300990 h 358140"/>
                    <a:gd name="connsiteX5-95" fmla="*/ 1814512 w 2050732"/>
                    <a:gd name="connsiteY5-96" fmla="*/ 8572 h 358140"/>
                    <a:gd name="connsiteX6-97" fmla="*/ 336232 w 2050732"/>
                    <a:gd name="connsiteY6-98" fmla="*/ 0 h 358140"/>
                    <a:gd name="connsiteX0-99" fmla="*/ 336232 w 2050732"/>
                    <a:gd name="connsiteY0-100" fmla="*/ 0 h 358140"/>
                    <a:gd name="connsiteX1-101" fmla="*/ 0 w 2050732"/>
                    <a:gd name="connsiteY1-102" fmla="*/ 252412 h 358140"/>
                    <a:gd name="connsiteX2-103" fmla="*/ 16192 w 2050732"/>
                    <a:gd name="connsiteY2-104" fmla="*/ 358140 h 358140"/>
                    <a:gd name="connsiteX3-105" fmla="*/ 1961197 w 2050732"/>
                    <a:gd name="connsiteY3-106" fmla="*/ 358140 h 358140"/>
                    <a:gd name="connsiteX4-107" fmla="*/ 2050732 w 2050732"/>
                    <a:gd name="connsiteY4-108" fmla="*/ 300990 h 358140"/>
                    <a:gd name="connsiteX5-109" fmla="*/ 1814512 w 2050732"/>
                    <a:gd name="connsiteY5-110" fmla="*/ 8572 h 358140"/>
                    <a:gd name="connsiteX6-111" fmla="*/ 336232 w 2050732"/>
                    <a:gd name="connsiteY6-112" fmla="*/ 0 h 358140"/>
                    <a:gd name="connsiteX0-113" fmla="*/ 348306 w 2062806"/>
                    <a:gd name="connsiteY0-114" fmla="*/ 0 h 358140"/>
                    <a:gd name="connsiteX1-115" fmla="*/ 12074 w 2062806"/>
                    <a:gd name="connsiteY1-116" fmla="*/ 252412 h 358140"/>
                    <a:gd name="connsiteX2-117" fmla="*/ 28266 w 2062806"/>
                    <a:gd name="connsiteY2-118" fmla="*/ 358140 h 358140"/>
                    <a:gd name="connsiteX3-119" fmla="*/ 1973271 w 2062806"/>
                    <a:gd name="connsiteY3-120" fmla="*/ 358140 h 358140"/>
                    <a:gd name="connsiteX4-121" fmla="*/ 2062806 w 2062806"/>
                    <a:gd name="connsiteY4-122" fmla="*/ 300990 h 358140"/>
                    <a:gd name="connsiteX5-123" fmla="*/ 1826586 w 2062806"/>
                    <a:gd name="connsiteY5-124" fmla="*/ 8572 h 358140"/>
                    <a:gd name="connsiteX6-125" fmla="*/ 348306 w 2062806"/>
                    <a:gd name="connsiteY6-126" fmla="*/ 0 h 358140"/>
                    <a:gd name="connsiteX0-127" fmla="*/ 358827 w 2073327"/>
                    <a:gd name="connsiteY0-128" fmla="*/ 0 h 358140"/>
                    <a:gd name="connsiteX1-129" fmla="*/ 22595 w 2073327"/>
                    <a:gd name="connsiteY1-130" fmla="*/ 252412 h 358140"/>
                    <a:gd name="connsiteX2-131" fmla="*/ 38787 w 2073327"/>
                    <a:gd name="connsiteY2-132" fmla="*/ 358140 h 358140"/>
                    <a:gd name="connsiteX3-133" fmla="*/ 1983792 w 2073327"/>
                    <a:gd name="connsiteY3-134" fmla="*/ 358140 h 358140"/>
                    <a:gd name="connsiteX4-135" fmla="*/ 2073327 w 2073327"/>
                    <a:gd name="connsiteY4-136" fmla="*/ 300990 h 358140"/>
                    <a:gd name="connsiteX5-137" fmla="*/ 1837107 w 2073327"/>
                    <a:gd name="connsiteY5-138" fmla="*/ 8572 h 358140"/>
                    <a:gd name="connsiteX6-139" fmla="*/ 358827 w 2073327"/>
                    <a:gd name="connsiteY6-140" fmla="*/ 0 h 358140"/>
                    <a:gd name="connsiteX0-141" fmla="*/ 358827 w 2116189"/>
                    <a:gd name="connsiteY0-142" fmla="*/ 0 h 358140"/>
                    <a:gd name="connsiteX1-143" fmla="*/ 22595 w 2116189"/>
                    <a:gd name="connsiteY1-144" fmla="*/ 252412 h 358140"/>
                    <a:gd name="connsiteX2-145" fmla="*/ 38787 w 2116189"/>
                    <a:gd name="connsiteY2-146" fmla="*/ 358140 h 358140"/>
                    <a:gd name="connsiteX3-147" fmla="*/ 1983792 w 2116189"/>
                    <a:gd name="connsiteY3-148" fmla="*/ 358140 h 358140"/>
                    <a:gd name="connsiteX4-149" fmla="*/ 2116189 w 2116189"/>
                    <a:gd name="connsiteY4-150" fmla="*/ 258127 h 358140"/>
                    <a:gd name="connsiteX5-151" fmla="*/ 1837107 w 2116189"/>
                    <a:gd name="connsiteY5-152" fmla="*/ 8572 h 358140"/>
                    <a:gd name="connsiteX6-153" fmla="*/ 358827 w 2116189"/>
                    <a:gd name="connsiteY6-154" fmla="*/ 0 h 358140"/>
                    <a:gd name="connsiteX0-155" fmla="*/ 358827 w 2117384"/>
                    <a:gd name="connsiteY0-156" fmla="*/ 0 h 358140"/>
                    <a:gd name="connsiteX1-157" fmla="*/ 22595 w 2117384"/>
                    <a:gd name="connsiteY1-158" fmla="*/ 252412 h 358140"/>
                    <a:gd name="connsiteX2-159" fmla="*/ 38787 w 2117384"/>
                    <a:gd name="connsiteY2-160" fmla="*/ 358140 h 358140"/>
                    <a:gd name="connsiteX3-161" fmla="*/ 1983792 w 2117384"/>
                    <a:gd name="connsiteY3-162" fmla="*/ 358140 h 358140"/>
                    <a:gd name="connsiteX4-163" fmla="*/ 2116189 w 2117384"/>
                    <a:gd name="connsiteY4-164" fmla="*/ 258127 h 358140"/>
                    <a:gd name="connsiteX5-165" fmla="*/ 1837107 w 2117384"/>
                    <a:gd name="connsiteY5-166" fmla="*/ 8572 h 358140"/>
                    <a:gd name="connsiteX6-167" fmla="*/ 358827 w 2117384"/>
                    <a:gd name="connsiteY6-168" fmla="*/ 0 h 358140"/>
                    <a:gd name="connsiteX0-169" fmla="*/ 358827 w 2117384"/>
                    <a:gd name="connsiteY0-170" fmla="*/ 0 h 358140"/>
                    <a:gd name="connsiteX1-171" fmla="*/ 22595 w 2117384"/>
                    <a:gd name="connsiteY1-172" fmla="*/ 252412 h 358140"/>
                    <a:gd name="connsiteX2-173" fmla="*/ 38787 w 2117384"/>
                    <a:gd name="connsiteY2-174" fmla="*/ 358140 h 358140"/>
                    <a:gd name="connsiteX3-175" fmla="*/ 1983792 w 2117384"/>
                    <a:gd name="connsiteY3-176" fmla="*/ 358140 h 358140"/>
                    <a:gd name="connsiteX4-177" fmla="*/ 2116189 w 2117384"/>
                    <a:gd name="connsiteY4-178" fmla="*/ 258127 h 358140"/>
                    <a:gd name="connsiteX5-179" fmla="*/ 1837107 w 2117384"/>
                    <a:gd name="connsiteY5-180" fmla="*/ 8572 h 358140"/>
                    <a:gd name="connsiteX6-181" fmla="*/ 358827 w 2117384"/>
                    <a:gd name="connsiteY6-182" fmla="*/ 0 h 358140"/>
                    <a:gd name="connsiteX0-183" fmla="*/ 358827 w 2119243"/>
                    <a:gd name="connsiteY0-184" fmla="*/ 0 h 358140"/>
                    <a:gd name="connsiteX1-185" fmla="*/ 22595 w 2119243"/>
                    <a:gd name="connsiteY1-186" fmla="*/ 252412 h 358140"/>
                    <a:gd name="connsiteX2-187" fmla="*/ 38787 w 2119243"/>
                    <a:gd name="connsiteY2-188" fmla="*/ 358140 h 358140"/>
                    <a:gd name="connsiteX3-189" fmla="*/ 2050467 w 2119243"/>
                    <a:gd name="connsiteY3-190" fmla="*/ 358140 h 358140"/>
                    <a:gd name="connsiteX4-191" fmla="*/ 2116189 w 2119243"/>
                    <a:gd name="connsiteY4-192" fmla="*/ 258127 h 358140"/>
                    <a:gd name="connsiteX5-193" fmla="*/ 1837107 w 2119243"/>
                    <a:gd name="connsiteY5-194" fmla="*/ 8572 h 358140"/>
                    <a:gd name="connsiteX6-195" fmla="*/ 358827 w 2119243"/>
                    <a:gd name="connsiteY6-196" fmla="*/ 0 h 358140"/>
                    <a:gd name="connsiteX0-197" fmla="*/ 358827 w 2124558"/>
                    <a:gd name="connsiteY0-198" fmla="*/ 0 h 358140"/>
                    <a:gd name="connsiteX1-199" fmla="*/ 22595 w 2124558"/>
                    <a:gd name="connsiteY1-200" fmla="*/ 252412 h 358140"/>
                    <a:gd name="connsiteX2-201" fmla="*/ 38787 w 2124558"/>
                    <a:gd name="connsiteY2-202" fmla="*/ 358140 h 358140"/>
                    <a:gd name="connsiteX3-203" fmla="*/ 2050467 w 2124558"/>
                    <a:gd name="connsiteY3-204" fmla="*/ 358140 h 358140"/>
                    <a:gd name="connsiteX4-205" fmla="*/ 2116189 w 2124558"/>
                    <a:gd name="connsiteY4-206" fmla="*/ 258127 h 358140"/>
                    <a:gd name="connsiteX5-207" fmla="*/ 1837107 w 2124558"/>
                    <a:gd name="connsiteY5-208" fmla="*/ 8572 h 358140"/>
                    <a:gd name="connsiteX6-209" fmla="*/ 358827 w 2124558"/>
                    <a:gd name="connsiteY6-210" fmla="*/ 0 h 3581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24558" h="358140">
                      <a:moveTo>
                        <a:pt x="358827" y="0"/>
                      </a:moveTo>
                      <a:lnTo>
                        <a:pt x="22595" y="252412"/>
                      </a:lnTo>
                      <a:cubicBezTo>
                        <a:pt x="-10108" y="287655"/>
                        <a:pt x="-9473" y="332422"/>
                        <a:pt x="38787" y="358140"/>
                      </a:cubicBezTo>
                      <a:lnTo>
                        <a:pt x="2050467" y="358140"/>
                      </a:lnTo>
                      <a:cubicBezTo>
                        <a:pt x="2099362" y="358140"/>
                        <a:pt x="2143494" y="320039"/>
                        <a:pt x="2116189" y="258127"/>
                      </a:cubicBezTo>
                      <a:lnTo>
                        <a:pt x="1837107" y="8572"/>
                      </a:lnTo>
                      <a:lnTo>
                        <a:pt x="358827" y="0"/>
                      </a:lnTo>
                      <a:close/>
                    </a:path>
                  </a:pathLst>
                </a:cu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4" name="圆角矩形 23"/>
                <p:cNvSpPr/>
                <p:nvPr/>
              </p:nvSpPr>
              <p:spPr>
                <a:xfrm>
                  <a:off x="789595" y="1149315"/>
                  <a:ext cx="1584048" cy="1045992"/>
                </a:xfrm>
                <a:prstGeom prst="roundRect">
                  <a:avLst>
                    <a:gd name="adj" fmla="val 7050"/>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5" name="圆角矩形 24"/>
                <p:cNvSpPr/>
                <p:nvPr/>
              </p:nvSpPr>
              <p:spPr>
                <a:xfrm>
                  <a:off x="845148" y="1231851"/>
                  <a:ext cx="1471354" cy="920599"/>
                </a:xfrm>
                <a:prstGeom prst="roundRect">
                  <a:avLst>
                    <a:gd name="adj" fmla="val 705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6" name="任意多边形 25"/>
                <p:cNvSpPr/>
                <p:nvPr/>
              </p:nvSpPr>
              <p:spPr>
                <a:xfrm>
                  <a:off x="492785" y="2347682"/>
                  <a:ext cx="2147511" cy="146026"/>
                </a:xfrm>
                <a:custGeom>
                  <a:avLst/>
                  <a:gdLst>
                    <a:gd name="connsiteX0" fmla="*/ 0 w 2190750"/>
                    <a:gd name="connsiteY0" fmla="*/ 0 h 80963"/>
                    <a:gd name="connsiteX1" fmla="*/ 42863 w 2190750"/>
                    <a:gd name="connsiteY1" fmla="*/ 80963 h 80963"/>
                    <a:gd name="connsiteX2" fmla="*/ 2081213 w 2190750"/>
                    <a:gd name="connsiteY2" fmla="*/ 80963 h 80963"/>
                    <a:gd name="connsiteX3" fmla="*/ 2190750 w 2190750"/>
                    <a:gd name="connsiteY3" fmla="*/ 19050 h 80963"/>
                    <a:gd name="connsiteX0-1" fmla="*/ 0 w 2128838"/>
                    <a:gd name="connsiteY0-2" fmla="*/ 61912 h 142875"/>
                    <a:gd name="connsiteX1-3" fmla="*/ 42863 w 2128838"/>
                    <a:gd name="connsiteY1-4" fmla="*/ 142875 h 142875"/>
                    <a:gd name="connsiteX2-5" fmla="*/ 2081213 w 2128838"/>
                    <a:gd name="connsiteY2-6" fmla="*/ 142875 h 142875"/>
                    <a:gd name="connsiteX3-7" fmla="*/ 2128838 w 2128838"/>
                    <a:gd name="connsiteY3-8" fmla="*/ 0 h 142875"/>
                    <a:gd name="connsiteX0-9" fmla="*/ 0 w 2179798"/>
                    <a:gd name="connsiteY0-10" fmla="*/ 61912 h 142875"/>
                    <a:gd name="connsiteX1-11" fmla="*/ 42863 w 2179798"/>
                    <a:gd name="connsiteY1-12" fmla="*/ 142875 h 142875"/>
                    <a:gd name="connsiteX2-13" fmla="*/ 2081213 w 2179798"/>
                    <a:gd name="connsiteY2-14" fmla="*/ 142875 h 142875"/>
                    <a:gd name="connsiteX3-15" fmla="*/ 2128838 w 2179798"/>
                    <a:gd name="connsiteY3-16" fmla="*/ 0 h 142875"/>
                    <a:gd name="connsiteX0-17" fmla="*/ 0 w 2182361"/>
                    <a:gd name="connsiteY0-18" fmla="*/ 61912 h 142875"/>
                    <a:gd name="connsiteX1-19" fmla="*/ 42863 w 2182361"/>
                    <a:gd name="connsiteY1-20" fmla="*/ 142875 h 142875"/>
                    <a:gd name="connsiteX2-21" fmla="*/ 2081213 w 2182361"/>
                    <a:gd name="connsiteY2-22" fmla="*/ 142875 h 142875"/>
                    <a:gd name="connsiteX3-23" fmla="*/ 2128838 w 2182361"/>
                    <a:gd name="connsiteY3-24" fmla="*/ 0 h 142875"/>
                    <a:gd name="connsiteX0-25" fmla="*/ 4762 w 2139498"/>
                    <a:gd name="connsiteY0-26" fmla="*/ 28575 h 142875"/>
                    <a:gd name="connsiteX1-27" fmla="*/ 0 w 2139498"/>
                    <a:gd name="connsiteY1-28" fmla="*/ 142875 h 142875"/>
                    <a:gd name="connsiteX2-29" fmla="*/ 2038350 w 2139498"/>
                    <a:gd name="connsiteY2-30" fmla="*/ 142875 h 142875"/>
                    <a:gd name="connsiteX3-31" fmla="*/ 2085975 w 2139498"/>
                    <a:gd name="connsiteY3-32" fmla="*/ 0 h 142875"/>
                    <a:gd name="connsiteX0-33" fmla="*/ 22794 w 2157530"/>
                    <a:gd name="connsiteY0-34" fmla="*/ 28575 h 142875"/>
                    <a:gd name="connsiteX1-35" fmla="*/ 18032 w 2157530"/>
                    <a:gd name="connsiteY1-36" fmla="*/ 142875 h 142875"/>
                    <a:gd name="connsiteX2-37" fmla="*/ 2056382 w 2157530"/>
                    <a:gd name="connsiteY2-38" fmla="*/ 142875 h 142875"/>
                    <a:gd name="connsiteX3-39" fmla="*/ 2104007 w 2157530"/>
                    <a:gd name="connsiteY3-40" fmla="*/ 0 h 142875"/>
                    <a:gd name="connsiteX0-41" fmla="*/ 34538 w 2169274"/>
                    <a:gd name="connsiteY0-42" fmla="*/ 28575 h 142875"/>
                    <a:gd name="connsiteX1-43" fmla="*/ 29776 w 2169274"/>
                    <a:gd name="connsiteY1-44" fmla="*/ 142875 h 142875"/>
                    <a:gd name="connsiteX2-45" fmla="*/ 2068126 w 2169274"/>
                    <a:gd name="connsiteY2-46" fmla="*/ 142875 h 142875"/>
                    <a:gd name="connsiteX3-47" fmla="*/ 2115751 w 2169274"/>
                    <a:gd name="connsiteY3-48" fmla="*/ 0 h 142875"/>
                    <a:gd name="connsiteX0-49" fmla="*/ 34538 w 2158804"/>
                    <a:gd name="connsiteY0-50" fmla="*/ 28575 h 142875"/>
                    <a:gd name="connsiteX1-51" fmla="*/ 29776 w 2158804"/>
                    <a:gd name="connsiteY1-52" fmla="*/ 142875 h 142875"/>
                    <a:gd name="connsiteX2-53" fmla="*/ 2068126 w 2158804"/>
                    <a:gd name="connsiteY2-54" fmla="*/ 142875 h 142875"/>
                    <a:gd name="connsiteX3-55" fmla="*/ 2115751 w 2158804"/>
                    <a:gd name="connsiteY3-56" fmla="*/ 0 h 142875"/>
                    <a:gd name="connsiteX0-57" fmla="*/ 21992 w 2146258"/>
                    <a:gd name="connsiteY0-58" fmla="*/ 28575 h 145256"/>
                    <a:gd name="connsiteX1-59" fmla="*/ 52948 w 2146258"/>
                    <a:gd name="connsiteY1-60" fmla="*/ 145256 h 145256"/>
                    <a:gd name="connsiteX2-61" fmla="*/ 2055580 w 2146258"/>
                    <a:gd name="connsiteY2-62" fmla="*/ 142875 h 145256"/>
                    <a:gd name="connsiteX3-63" fmla="*/ 2103205 w 2146258"/>
                    <a:gd name="connsiteY3-64" fmla="*/ 0 h 145256"/>
                    <a:gd name="connsiteX0-65" fmla="*/ 27764 w 2152030"/>
                    <a:gd name="connsiteY0-66" fmla="*/ 28575 h 145256"/>
                    <a:gd name="connsiteX1-67" fmla="*/ 58720 w 2152030"/>
                    <a:gd name="connsiteY1-68" fmla="*/ 145256 h 145256"/>
                    <a:gd name="connsiteX2-69" fmla="*/ 2061352 w 2152030"/>
                    <a:gd name="connsiteY2-70" fmla="*/ 142875 h 145256"/>
                    <a:gd name="connsiteX3-71" fmla="*/ 2108977 w 2152030"/>
                    <a:gd name="connsiteY3-72" fmla="*/ 0 h 145256"/>
                    <a:gd name="connsiteX0-73" fmla="*/ 21566 w 2145832"/>
                    <a:gd name="connsiteY0-74" fmla="*/ 28575 h 145256"/>
                    <a:gd name="connsiteX1-75" fmla="*/ 52522 w 2145832"/>
                    <a:gd name="connsiteY1-76" fmla="*/ 145256 h 145256"/>
                    <a:gd name="connsiteX2-77" fmla="*/ 2055154 w 2145832"/>
                    <a:gd name="connsiteY2-78" fmla="*/ 142875 h 145256"/>
                    <a:gd name="connsiteX3-79" fmla="*/ 2102779 w 2145832"/>
                    <a:gd name="connsiteY3-80" fmla="*/ 0 h 145256"/>
                    <a:gd name="connsiteX0-81" fmla="*/ 21566 w 2153847"/>
                    <a:gd name="connsiteY0-82" fmla="*/ 28575 h 145256"/>
                    <a:gd name="connsiteX1-83" fmla="*/ 52522 w 2153847"/>
                    <a:gd name="connsiteY1-84" fmla="*/ 145256 h 145256"/>
                    <a:gd name="connsiteX2-85" fmla="*/ 2088492 w 2153847"/>
                    <a:gd name="connsiteY2-86" fmla="*/ 142875 h 145256"/>
                    <a:gd name="connsiteX3-87" fmla="*/ 2102779 w 2153847"/>
                    <a:gd name="connsiteY3-88" fmla="*/ 0 h 145256"/>
                    <a:gd name="connsiteX0-89" fmla="*/ 21566 w 2150679"/>
                    <a:gd name="connsiteY0-90" fmla="*/ 28575 h 145256"/>
                    <a:gd name="connsiteX1-91" fmla="*/ 52522 w 2150679"/>
                    <a:gd name="connsiteY1-92" fmla="*/ 145256 h 145256"/>
                    <a:gd name="connsiteX2-93" fmla="*/ 2088492 w 2150679"/>
                    <a:gd name="connsiteY2-94" fmla="*/ 142875 h 145256"/>
                    <a:gd name="connsiteX3-95" fmla="*/ 2102779 w 2150679"/>
                    <a:gd name="connsiteY3-96" fmla="*/ 0 h 145256"/>
                    <a:gd name="connsiteX0-97" fmla="*/ 21566 w 2147511"/>
                    <a:gd name="connsiteY0-98" fmla="*/ 28575 h 145256"/>
                    <a:gd name="connsiteX1-99" fmla="*/ 52522 w 2147511"/>
                    <a:gd name="connsiteY1-100" fmla="*/ 145256 h 145256"/>
                    <a:gd name="connsiteX2-101" fmla="*/ 2088492 w 2147511"/>
                    <a:gd name="connsiteY2-102" fmla="*/ 142875 h 145256"/>
                    <a:gd name="connsiteX3-103" fmla="*/ 2102779 w 2147511"/>
                    <a:gd name="connsiteY3-104" fmla="*/ 0 h 145256"/>
                  </a:gdLst>
                  <a:ahLst/>
                  <a:cxnLst>
                    <a:cxn ang="0">
                      <a:pos x="connsiteX0-1" y="connsiteY0-2"/>
                    </a:cxn>
                    <a:cxn ang="0">
                      <a:pos x="connsiteX1-3" y="connsiteY1-4"/>
                    </a:cxn>
                    <a:cxn ang="0">
                      <a:pos x="connsiteX2-5" y="connsiteY2-6"/>
                    </a:cxn>
                    <a:cxn ang="0">
                      <a:pos x="connsiteX3-7" y="connsiteY3-8"/>
                    </a:cxn>
                  </a:cxnLst>
                  <a:rect l="l" t="t" r="r" b="b"/>
                  <a:pathLst>
                    <a:path w="2147511" h="145256">
                      <a:moveTo>
                        <a:pt x="21566" y="28575"/>
                      </a:moveTo>
                      <a:cubicBezTo>
                        <a:pt x="-13358" y="66675"/>
                        <a:pt x="-7804" y="130968"/>
                        <a:pt x="52522" y="145256"/>
                      </a:cubicBezTo>
                      <a:lnTo>
                        <a:pt x="2088492" y="142875"/>
                      </a:lnTo>
                      <a:cubicBezTo>
                        <a:pt x="2118654" y="138112"/>
                        <a:pt x="2196442" y="85725"/>
                        <a:pt x="2102779" y="0"/>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pic>
            <p:nvPicPr>
              <p:cNvPr id="22"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3872" b="12681"/>
              <a:stretch>
                <a:fillRect/>
              </a:stretch>
            </p:blipFill>
            <p:spPr bwMode="auto">
              <a:xfrm>
                <a:off x="1327978" y="2534836"/>
                <a:ext cx="910397" cy="873009"/>
              </a:xfrm>
              <a:prstGeom prst="roundRect">
                <a:avLst>
                  <a:gd name="adj" fmla="val 3131"/>
                </a:avLst>
              </a:prstGeom>
              <a:noFill/>
              <a:ln w="3175">
                <a:noFill/>
              </a:ln>
              <a:effectLst/>
            </p:spPr>
          </p:pic>
        </p:grpSp>
      </p:grpSp>
      <p:grpSp>
        <p:nvGrpSpPr>
          <p:cNvPr id="30725" name="组合 26"/>
          <p:cNvGrpSpPr/>
          <p:nvPr/>
        </p:nvGrpSpPr>
        <p:grpSpPr bwMode="auto">
          <a:xfrm>
            <a:off x="3479800" y="2411413"/>
            <a:ext cx="2147888" cy="1774825"/>
            <a:chOff x="3480327" y="2411088"/>
            <a:chExt cx="2147511" cy="1775615"/>
          </a:xfrm>
        </p:grpSpPr>
        <p:sp>
          <p:nvSpPr>
            <p:cNvPr id="30740" name="矩形 56"/>
            <p:cNvSpPr>
              <a:spLocks noChangeArrowheads="1"/>
            </p:cNvSpPr>
            <p:nvPr/>
          </p:nvSpPr>
          <p:spPr bwMode="auto">
            <a:xfrm>
              <a:off x="3677267" y="3848149"/>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70C0"/>
                  </a:solidFill>
                  <a:latin typeface="微软雅黑" panose="020B0503020204020204" pitchFamily="34" charset="-122"/>
                  <a:ea typeface="微软雅黑" panose="020B0503020204020204" pitchFamily="34" charset="-122"/>
                </a:rPr>
                <a:t>代理</a:t>
              </a:r>
              <a:r>
                <a:rPr lang="en-US" altLang="zh-CN" sz="1600">
                  <a:solidFill>
                    <a:srgbClr val="0070C0"/>
                  </a:solidFill>
                  <a:latin typeface="微软雅黑" panose="020B0503020204020204" pitchFamily="34" charset="-122"/>
                  <a:ea typeface="微软雅黑" panose="020B0503020204020204" pitchFamily="34" charset="-122"/>
                </a:rPr>
                <a:t>PPT</a:t>
              </a:r>
              <a:r>
                <a:rPr lang="zh-CN" altLang="en-US" sz="1600">
                  <a:solidFill>
                    <a:srgbClr val="0070C0"/>
                  </a:solidFill>
                  <a:latin typeface="微软雅黑" panose="020B0503020204020204" pitchFamily="34" charset="-122"/>
                  <a:ea typeface="微软雅黑" panose="020B0503020204020204" pitchFamily="34" charset="-122"/>
                </a:rPr>
                <a:t>模板素材</a:t>
              </a:r>
              <a:endParaRPr lang="zh-CN" altLang="en-US" sz="1600">
                <a:solidFill>
                  <a:srgbClr val="0070C0"/>
                </a:solidFill>
                <a:latin typeface="微软雅黑" panose="020B0503020204020204" pitchFamily="34" charset="-122"/>
                <a:ea typeface="微软雅黑" panose="020B0503020204020204" pitchFamily="34" charset="-122"/>
              </a:endParaRPr>
            </a:p>
          </p:txBody>
        </p:sp>
        <p:grpSp>
          <p:nvGrpSpPr>
            <p:cNvPr id="30741" name="组合 73"/>
            <p:cNvGrpSpPr/>
            <p:nvPr/>
          </p:nvGrpSpPr>
          <p:grpSpPr bwMode="auto">
            <a:xfrm>
              <a:off x="3480327" y="2411088"/>
              <a:ext cx="2147511" cy="1343855"/>
              <a:chOff x="3480327" y="2411088"/>
              <a:chExt cx="2147511" cy="1343855"/>
            </a:xfrm>
          </p:grpSpPr>
          <p:grpSp>
            <p:nvGrpSpPr>
              <p:cNvPr id="30742" name="组合 45"/>
              <p:cNvGrpSpPr/>
              <p:nvPr/>
            </p:nvGrpSpPr>
            <p:grpSpPr bwMode="auto">
              <a:xfrm>
                <a:off x="3480327" y="2411088"/>
                <a:ext cx="2147511" cy="1343855"/>
                <a:chOff x="492785" y="1149315"/>
                <a:chExt cx="2147511" cy="1343855"/>
              </a:xfrm>
            </p:grpSpPr>
            <p:sp>
              <p:nvSpPr>
                <p:cNvPr id="32" name="任意多边形 31"/>
                <p:cNvSpPr/>
                <p:nvPr/>
              </p:nvSpPr>
              <p:spPr>
                <a:xfrm>
                  <a:off x="502308" y="2110180"/>
                  <a:ext cx="2123702" cy="358935"/>
                </a:xfrm>
                <a:custGeom>
                  <a:avLst/>
                  <a:gdLst>
                    <a:gd name="connsiteX0" fmla="*/ 388620 w 2065020"/>
                    <a:gd name="connsiteY0" fmla="*/ 53340 h 411480"/>
                    <a:gd name="connsiteX1" fmla="*/ 0 w 2065020"/>
                    <a:gd name="connsiteY1" fmla="*/ 320040 h 411480"/>
                    <a:gd name="connsiteX2" fmla="*/ 68580 w 2065020"/>
                    <a:gd name="connsiteY2" fmla="*/ 411480 h 411480"/>
                    <a:gd name="connsiteX3" fmla="*/ 1965960 w 2065020"/>
                    <a:gd name="connsiteY3" fmla="*/ 411480 h 411480"/>
                    <a:gd name="connsiteX4" fmla="*/ 2065020 w 2065020"/>
                    <a:gd name="connsiteY4" fmla="*/ 335280 h 411480"/>
                    <a:gd name="connsiteX5" fmla="*/ 1828800 w 2065020"/>
                    <a:gd name="connsiteY5" fmla="*/ 0 h 411480"/>
                    <a:gd name="connsiteX6" fmla="*/ 388620 w 2065020"/>
                    <a:gd name="connsiteY6" fmla="*/ 53340 h 411480"/>
                    <a:gd name="connsiteX0-1" fmla="*/ 388620 w 2065020"/>
                    <a:gd name="connsiteY0-2" fmla="*/ 0 h 358140"/>
                    <a:gd name="connsiteX1-3" fmla="*/ 0 w 2065020"/>
                    <a:gd name="connsiteY1-4" fmla="*/ 266700 h 358140"/>
                    <a:gd name="connsiteX2-5" fmla="*/ 68580 w 2065020"/>
                    <a:gd name="connsiteY2-6" fmla="*/ 358140 h 358140"/>
                    <a:gd name="connsiteX3-7" fmla="*/ 1965960 w 2065020"/>
                    <a:gd name="connsiteY3-8" fmla="*/ 358140 h 358140"/>
                    <a:gd name="connsiteX4-9" fmla="*/ 2065020 w 2065020"/>
                    <a:gd name="connsiteY4-10" fmla="*/ 281940 h 358140"/>
                    <a:gd name="connsiteX5-11" fmla="*/ 1866900 w 2065020"/>
                    <a:gd name="connsiteY5-12" fmla="*/ 8572 h 358140"/>
                    <a:gd name="connsiteX6-13" fmla="*/ 388620 w 2065020"/>
                    <a:gd name="connsiteY6-14" fmla="*/ 0 h 358140"/>
                    <a:gd name="connsiteX0-15" fmla="*/ 388620 w 2103120"/>
                    <a:gd name="connsiteY0-16" fmla="*/ 0 h 358140"/>
                    <a:gd name="connsiteX1-17" fmla="*/ 0 w 2103120"/>
                    <a:gd name="connsiteY1-18" fmla="*/ 266700 h 358140"/>
                    <a:gd name="connsiteX2-19" fmla="*/ 68580 w 2103120"/>
                    <a:gd name="connsiteY2-20" fmla="*/ 358140 h 358140"/>
                    <a:gd name="connsiteX3-21" fmla="*/ 1965960 w 2103120"/>
                    <a:gd name="connsiteY3-22" fmla="*/ 358140 h 358140"/>
                    <a:gd name="connsiteX4-23" fmla="*/ 2103120 w 2103120"/>
                    <a:gd name="connsiteY4-24" fmla="*/ 300990 h 358140"/>
                    <a:gd name="connsiteX5-25" fmla="*/ 1866900 w 2103120"/>
                    <a:gd name="connsiteY5-26" fmla="*/ 8572 h 358140"/>
                    <a:gd name="connsiteX6-27" fmla="*/ 388620 w 2103120"/>
                    <a:gd name="connsiteY6-28" fmla="*/ 0 h 358140"/>
                    <a:gd name="connsiteX0-29" fmla="*/ 388620 w 2103120"/>
                    <a:gd name="connsiteY0-30" fmla="*/ 0 h 358140"/>
                    <a:gd name="connsiteX1-31" fmla="*/ 0 w 2103120"/>
                    <a:gd name="connsiteY1-32" fmla="*/ 266700 h 358140"/>
                    <a:gd name="connsiteX2-33" fmla="*/ 68580 w 2103120"/>
                    <a:gd name="connsiteY2-34" fmla="*/ 358140 h 358140"/>
                    <a:gd name="connsiteX3-35" fmla="*/ 2013585 w 2103120"/>
                    <a:gd name="connsiteY3-36" fmla="*/ 358140 h 358140"/>
                    <a:gd name="connsiteX4-37" fmla="*/ 2103120 w 2103120"/>
                    <a:gd name="connsiteY4-38" fmla="*/ 300990 h 358140"/>
                    <a:gd name="connsiteX5-39" fmla="*/ 1866900 w 2103120"/>
                    <a:gd name="connsiteY5-40" fmla="*/ 8572 h 358140"/>
                    <a:gd name="connsiteX6-41" fmla="*/ 388620 w 2103120"/>
                    <a:gd name="connsiteY6-42" fmla="*/ 0 h 358140"/>
                    <a:gd name="connsiteX0-43" fmla="*/ 388620 w 2103120"/>
                    <a:gd name="connsiteY0-44" fmla="*/ 0 h 358140"/>
                    <a:gd name="connsiteX1-45" fmla="*/ 0 w 2103120"/>
                    <a:gd name="connsiteY1-46" fmla="*/ 266700 h 358140"/>
                    <a:gd name="connsiteX2-47" fmla="*/ 68580 w 2103120"/>
                    <a:gd name="connsiteY2-48" fmla="*/ 358140 h 358140"/>
                    <a:gd name="connsiteX3-49" fmla="*/ 2013585 w 2103120"/>
                    <a:gd name="connsiteY3-50" fmla="*/ 358140 h 358140"/>
                    <a:gd name="connsiteX4-51" fmla="*/ 2103120 w 2103120"/>
                    <a:gd name="connsiteY4-52" fmla="*/ 300990 h 358140"/>
                    <a:gd name="connsiteX5-53" fmla="*/ 1866900 w 2103120"/>
                    <a:gd name="connsiteY5-54" fmla="*/ 8572 h 358140"/>
                    <a:gd name="connsiteX6-55" fmla="*/ 388620 w 2103120"/>
                    <a:gd name="connsiteY6-56" fmla="*/ 0 h 358140"/>
                    <a:gd name="connsiteX0-57" fmla="*/ 388620 w 2103120"/>
                    <a:gd name="connsiteY0-58" fmla="*/ 0 h 358140"/>
                    <a:gd name="connsiteX1-59" fmla="*/ 0 w 2103120"/>
                    <a:gd name="connsiteY1-60" fmla="*/ 266700 h 358140"/>
                    <a:gd name="connsiteX2-61" fmla="*/ 68580 w 2103120"/>
                    <a:gd name="connsiteY2-62" fmla="*/ 358140 h 358140"/>
                    <a:gd name="connsiteX3-63" fmla="*/ 2013585 w 2103120"/>
                    <a:gd name="connsiteY3-64" fmla="*/ 358140 h 358140"/>
                    <a:gd name="connsiteX4-65" fmla="*/ 2103120 w 2103120"/>
                    <a:gd name="connsiteY4-66" fmla="*/ 300990 h 358140"/>
                    <a:gd name="connsiteX5-67" fmla="*/ 1866900 w 2103120"/>
                    <a:gd name="connsiteY5-68" fmla="*/ 8572 h 358140"/>
                    <a:gd name="connsiteX6-69" fmla="*/ 388620 w 2103120"/>
                    <a:gd name="connsiteY6-70" fmla="*/ 0 h 358140"/>
                    <a:gd name="connsiteX0-71" fmla="*/ 320040 w 2034540"/>
                    <a:gd name="connsiteY0-72" fmla="*/ 0 h 358140"/>
                    <a:gd name="connsiteX1-73" fmla="*/ 7620 w 2034540"/>
                    <a:gd name="connsiteY1-74" fmla="*/ 223837 h 358140"/>
                    <a:gd name="connsiteX2-75" fmla="*/ 0 w 2034540"/>
                    <a:gd name="connsiteY2-76" fmla="*/ 358140 h 358140"/>
                    <a:gd name="connsiteX3-77" fmla="*/ 1945005 w 2034540"/>
                    <a:gd name="connsiteY3-78" fmla="*/ 358140 h 358140"/>
                    <a:gd name="connsiteX4-79" fmla="*/ 2034540 w 2034540"/>
                    <a:gd name="connsiteY4-80" fmla="*/ 300990 h 358140"/>
                    <a:gd name="connsiteX5-81" fmla="*/ 1798320 w 2034540"/>
                    <a:gd name="connsiteY5-82" fmla="*/ 8572 h 358140"/>
                    <a:gd name="connsiteX6-83" fmla="*/ 320040 w 2034540"/>
                    <a:gd name="connsiteY6-84" fmla="*/ 0 h 358140"/>
                    <a:gd name="connsiteX0-85" fmla="*/ 336232 w 2050732"/>
                    <a:gd name="connsiteY0-86" fmla="*/ 0 h 358140"/>
                    <a:gd name="connsiteX1-87" fmla="*/ 0 w 2050732"/>
                    <a:gd name="connsiteY1-88" fmla="*/ 228600 h 358140"/>
                    <a:gd name="connsiteX2-89" fmla="*/ 16192 w 2050732"/>
                    <a:gd name="connsiteY2-90" fmla="*/ 358140 h 358140"/>
                    <a:gd name="connsiteX3-91" fmla="*/ 1961197 w 2050732"/>
                    <a:gd name="connsiteY3-92" fmla="*/ 358140 h 358140"/>
                    <a:gd name="connsiteX4-93" fmla="*/ 2050732 w 2050732"/>
                    <a:gd name="connsiteY4-94" fmla="*/ 300990 h 358140"/>
                    <a:gd name="connsiteX5-95" fmla="*/ 1814512 w 2050732"/>
                    <a:gd name="connsiteY5-96" fmla="*/ 8572 h 358140"/>
                    <a:gd name="connsiteX6-97" fmla="*/ 336232 w 2050732"/>
                    <a:gd name="connsiteY6-98" fmla="*/ 0 h 358140"/>
                    <a:gd name="connsiteX0-99" fmla="*/ 336232 w 2050732"/>
                    <a:gd name="connsiteY0-100" fmla="*/ 0 h 358140"/>
                    <a:gd name="connsiteX1-101" fmla="*/ 0 w 2050732"/>
                    <a:gd name="connsiteY1-102" fmla="*/ 252412 h 358140"/>
                    <a:gd name="connsiteX2-103" fmla="*/ 16192 w 2050732"/>
                    <a:gd name="connsiteY2-104" fmla="*/ 358140 h 358140"/>
                    <a:gd name="connsiteX3-105" fmla="*/ 1961197 w 2050732"/>
                    <a:gd name="connsiteY3-106" fmla="*/ 358140 h 358140"/>
                    <a:gd name="connsiteX4-107" fmla="*/ 2050732 w 2050732"/>
                    <a:gd name="connsiteY4-108" fmla="*/ 300990 h 358140"/>
                    <a:gd name="connsiteX5-109" fmla="*/ 1814512 w 2050732"/>
                    <a:gd name="connsiteY5-110" fmla="*/ 8572 h 358140"/>
                    <a:gd name="connsiteX6-111" fmla="*/ 336232 w 2050732"/>
                    <a:gd name="connsiteY6-112" fmla="*/ 0 h 358140"/>
                    <a:gd name="connsiteX0-113" fmla="*/ 348306 w 2062806"/>
                    <a:gd name="connsiteY0-114" fmla="*/ 0 h 358140"/>
                    <a:gd name="connsiteX1-115" fmla="*/ 12074 w 2062806"/>
                    <a:gd name="connsiteY1-116" fmla="*/ 252412 h 358140"/>
                    <a:gd name="connsiteX2-117" fmla="*/ 28266 w 2062806"/>
                    <a:gd name="connsiteY2-118" fmla="*/ 358140 h 358140"/>
                    <a:gd name="connsiteX3-119" fmla="*/ 1973271 w 2062806"/>
                    <a:gd name="connsiteY3-120" fmla="*/ 358140 h 358140"/>
                    <a:gd name="connsiteX4-121" fmla="*/ 2062806 w 2062806"/>
                    <a:gd name="connsiteY4-122" fmla="*/ 300990 h 358140"/>
                    <a:gd name="connsiteX5-123" fmla="*/ 1826586 w 2062806"/>
                    <a:gd name="connsiteY5-124" fmla="*/ 8572 h 358140"/>
                    <a:gd name="connsiteX6-125" fmla="*/ 348306 w 2062806"/>
                    <a:gd name="connsiteY6-126" fmla="*/ 0 h 358140"/>
                    <a:gd name="connsiteX0-127" fmla="*/ 358827 w 2073327"/>
                    <a:gd name="connsiteY0-128" fmla="*/ 0 h 358140"/>
                    <a:gd name="connsiteX1-129" fmla="*/ 22595 w 2073327"/>
                    <a:gd name="connsiteY1-130" fmla="*/ 252412 h 358140"/>
                    <a:gd name="connsiteX2-131" fmla="*/ 38787 w 2073327"/>
                    <a:gd name="connsiteY2-132" fmla="*/ 358140 h 358140"/>
                    <a:gd name="connsiteX3-133" fmla="*/ 1983792 w 2073327"/>
                    <a:gd name="connsiteY3-134" fmla="*/ 358140 h 358140"/>
                    <a:gd name="connsiteX4-135" fmla="*/ 2073327 w 2073327"/>
                    <a:gd name="connsiteY4-136" fmla="*/ 300990 h 358140"/>
                    <a:gd name="connsiteX5-137" fmla="*/ 1837107 w 2073327"/>
                    <a:gd name="connsiteY5-138" fmla="*/ 8572 h 358140"/>
                    <a:gd name="connsiteX6-139" fmla="*/ 358827 w 2073327"/>
                    <a:gd name="connsiteY6-140" fmla="*/ 0 h 358140"/>
                    <a:gd name="connsiteX0-141" fmla="*/ 358827 w 2116189"/>
                    <a:gd name="connsiteY0-142" fmla="*/ 0 h 358140"/>
                    <a:gd name="connsiteX1-143" fmla="*/ 22595 w 2116189"/>
                    <a:gd name="connsiteY1-144" fmla="*/ 252412 h 358140"/>
                    <a:gd name="connsiteX2-145" fmla="*/ 38787 w 2116189"/>
                    <a:gd name="connsiteY2-146" fmla="*/ 358140 h 358140"/>
                    <a:gd name="connsiteX3-147" fmla="*/ 1983792 w 2116189"/>
                    <a:gd name="connsiteY3-148" fmla="*/ 358140 h 358140"/>
                    <a:gd name="connsiteX4-149" fmla="*/ 2116189 w 2116189"/>
                    <a:gd name="connsiteY4-150" fmla="*/ 258127 h 358140"/>
                    <a:gd name="connsiteX5-151" fmla="*/ 1837107 w 2116189"/>
                    <a:gd name="connsiteY5-152" fmla="*/ 8572 h 358140"/>
                    <a:gd name="connsiteX6-153" fmla="*/ 358827 w 2116189"/>
                    <a:gd name="connsiteY6-154" fmla="*/ 0 h 358140"/>
                    <a:gd name="connsiteX0-155" fmla="*/ 358827 w 2117384"/>
                    <a:gd name="connsiteY0-156" fmla="*/ 0 h 358140"/>
                    <a:gd name="connsiteX1-157" fmla="*/ 22595 w 2117384"/>
                    <a:gd name="connsiteY1-158" fmla="*/ 252412 h 358140"/>
                    <a:gd name="connsiteX2-159" fmla="*/ 38787 w 2117384"/>
                    <a:gd name="connsiteY2-160" fmla="*/ 358140 h 358140"/>
                    <a:gd name="connsiteX3-161" fmla="*/ 1983792 w 2117384"/>
                    <a:gd name="connsiteY3-162" fmla="*/ 358140 h 358140"/>
                    <a:gd name="connsiteX4-163" fmla="*/ 2116189 w 2117384"/>
                    <a:gd name="connsiteY4-164" fmla="*/ 258127 h 358140"/>
                    <a:gd name="connsiteX5-165" fmla="*/ 1837107 w 2117384"/>
                    <a:gd name="connsiteY5-166" fmla="*/ 8572 h 358140"/>
                    <a:gd name="connsiteX6-167" fmla="*/ 358827 w 2117384"/>
                    <a:gd name="connsiteY6-168" fmla="*/ 0 h 358140"/>
                    <a:gd name="connsiteX0-169" fmla="*/ 358827 w 2117384"/>
                    <a:gd name="connsiteY0-170" fmla="*/ 0 h 358140"/>
                    <a:gd name="connsiteX1-171" fmla="*/ 22595 w 2117384"/>
                    <a:gd name="connsiteY1-172" fmla="*/ 252412 h 358140"/>
                    <a:gd name="connsiteX2-173" fmla="*/ 38787 w 2117384"/>
                    <a:gd name="connsiteY2-174" fmla="*/ 358140 h 358140"/>
                    <a:gd name="connsiteX3-175" fmla="*/ 1983792 w 2117384"/>
                    <a:gd name="connsiteY3-176" fmla="*/ 358140 h 358140"/>
                    <a:gd name="connsiteX4-177" fmla="*/ 2116189 w 2117384"/>
                    <a:gd name="connsiteY4-178" fmla="*/ 258127 h 358140"/>
                    <a:gd name="connsiteX5-179" fmla="*/ 1837107 w 2117384"/>
                    <a:gd name="connsiteY5-180" fmla="*/ 8572 h 358140"/>
                    <a:gd name="connsiteX6-181" fmla="*/ 358827 w 2117384"/>
                    <a:gd name="connsiteY6-182" fmla="*/ 0 h 358140"/>
                    <a:gd name="connsiteX0-183" fmla="*/ 358827 w 2119243"/>
                    <a:gd name="connsiteY0-184" fmla="*/ 0 h 358140"/>
                    <a:gd name="connsiteX1-185" fmla="*/ 22595 w 2119243"/>
                    <a:gd name="connsiteY1-186" fmla="*/ 252412 h 358140"/>
                    <a:gd name="connsiteX2-187" fmla="*/ 38787 w 2119243"/>
                    <a:gd name="connsiteY2-188" fmla="*/ 358140 h 358140"/>
                    <a:gd name="connsiteX3-189" fmla="*/ 2050467 w 2119243"/>
                    <a:gd name="connsiteY3-190" fmla="*/ 358140 h 358140"/>
                    <a:gd name="connsiteX4-191" fmla="*/ 2116189 w 2119243"/>
                    <a:gd name="connsiteY4-192" fmla="*/ 258127 h 358140"/>
                    <a:gd name="connsiteX5-193" fmla="*/ 1837107 w 2119243"/>
                    <a:gd name="connsiteY5-194" fmla="*/ 8572 h 358140"/>
                    <a:gd name="connsiteX6-195" fmla="*/ 358827 w 2119243"/>
                    <a:gd name="connsiteY6-196" fmla="*/ 0 h 358140"/>
                    <a:gd name="connsiteX0-197" fmla="*/ 358827 w 2124558"/>
                    <a:gd name="connsiteY0-198" fmla="*/ 0 h 358140"/>
                    <a:gd name="connsiteX1-199" fmla="*/ 22595 w 2124558"/>
                    <a:gd name="connsiteY1-200" fmla="*/ 252412 h 358140"/>
                    <a:gd name="connsiteX2-201" fmla="*/ 38787 w 2124558"/>
                    <a:gd name="connsiteY2-202" fmla="*/ 358140 h 358140"/>
                    <a:gd name="connsiteX3-203" fmla="*/ 2050467 w 2124558"/>
                    <a:gd name="connsiteY3-204" fmla="*/ 358140 h 358140"/>
                    <a:gd name="connsiteX4-205" fmla="*/ 2116189 w 2124558"/>
                    <a:gd name="connsiteY4-206" fmla="*/ 258127 h 358140"/>
                    <a:gd name="connsiteX5-207" fmla="*/ 1837107 w 2124558"/>
                    <a:gd name="connsiteY5-208" fmla="*/ 8572 h 358140"/>
                    <a:gd name="connsiteX6-209" fmla="*/ 358827 w 2124558"/>
                    <a:gd name="connsiteY6-210" fmla="*/ 0 h 3581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24558" h="358140">
                      <a:moveTo>
                        <a:pt x="358827" y="0"/>
                      </a:moveTo>
                      <a:lnTo>
                        <a:pt x="22595" y="252412"/>
                      </a:lnTo>
                      <a:cubicBezTo>
                        <a:pt x="-10108" y="287655"/>
                        <a:pt x="-9473" y="332422"/>
                        <a:pt x="38787" y="358140"/>
                      </a:cubicBezTo>
                      <a:lnTo>
                        <a:pt x="2050467" y="358140"/>
                      </a:lnTo>
                      <a:cubicBezTo>
                        <a:pt x="2099362" y="358140"/>
                        <a:pt x="2143494" y="320039"/>
                        <a:pt x="2116189" y="258127"/>
                      </a:cubicBezTo>
                      <a:lnTo>
                        <a:pt x="1837107" y="8572"/>
                      </a:lnTo>
                      <a:lnTo>
                        <a:pt x="358827" y="0"/>
                      </a:lnTo>
                      <a:close/>
                    </a:path>
                  </a:pathLst>
                </a:cu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3" name="圆角矩形 32"/>
                <p:cNvSpPr/>
                <p:nvPr/>
              </p:nvSpPr>
              <p:spPr>
                <a:xfrm>
                  <a:off x="789596" y="1149315"/>
                  <a:ext cx="1584047" cy="1045040"/>
                </a:xfrm>
                <a:prstGeom prst="roundRect">
                  <a:avLst>
                    <a:gd name="adj" fmla="val 7050"/>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4" name="圆角矩形 33"/>
                <p:cNvSpPr/>
                <p:nvPr/>
              </p:nvSpPr>
              <p:spPr>
                <a:xfrm>
                  <a:off x="845148" y="1231902"/>
                  <a:ext cx="1471355" cy="921160"/>
                </a:xfrm>
                <a:prstGeom prst="roundRect">
                  <a:avLst>
                    <a:gd name="adj" fmla="val 705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5" name="任意多边形 34"/>
                <p:cNvSpPr/>
                <p:nvPr/>
              </p:nvSpPr>
              <p:spPr>
                <a:xfrm>
                  <a:off x="492785" y="2348411"/>
                  <a:ext cx="2147511" cy="144527"/>
                </a:xfrm>
                <a:custGeom>
                  <a:avLst/>
                  <a:gdLst>
                    <a:gd name="connsiteX0" fmla="*/ 0 w 2190750"/>
                    <a:gd name="connsiteY0" fmla="*/ 0 h 80963"/>
                    <a:gd name="connsiteX1" fmla="*/ 42863 w 2190750"/>
                    <a:gd name="connsiteY1" fmla="*/ 80963 h 80963"/>
                    <a:gd name="connsiteX2" fmla="*/ 2081213 w 2190750"/>
                    <a:gd name="connsiteY2" fmla="*/ 80963 h 80963"/>
                    <a:gd name="connsiteX3" fmla="*/ 2190750 w 2190750"/>
                    <a:gd name="connsiteY3" fmla="*/ 19050 h 80963"/>
                    <a:gd name="connsiteX0-1" fmla="*/ 0 w 2128838"/>
                    <a:gd name="connsiteY0-2" fmla="*/ 61912 h 142875"/>
                    <a:gd name="connsiteX1-3" fmla="*/ 42863 w 2128838"/>
                    <a:gd name="connsiteY1-4" fmla="*/ 142875 h 142875"/>
                    <a:gd name="connsiteX2-5" fmla="*/ 2081213 w 2128838"/>
                    <a:gd name="connsiteY2-6" fmla="*/ 142875 h 142875"/>
                    <a:gd name="connsiteX3-7" fmla="*/ 2128838 w 2128838"/>
                    <a:gd name="connsiteY3-8" fmla="*/ 0 h 142875"/>
                    <a:gd name="connsiteX0-9" fmla="*/ 0 w 2179798"/>
                    <a:gd name="connsiteY0-10" fmla="*/ 61912 h 142875"/>
                    <a:gd name="connsiteX1-11" fmla="*/ 42863 w 2179798"/>
                    <a:gd name="connsiteY1-12" fmla="*/ 142875 h 142875"/>
                    <a:gd name="connsiteX2-13" fmla="*/ 2081213 w 2179798"/>
                    <a:gd name="connsiteY2-14" fmla="*/ 142875 h 142875"/>
                    <a:gd name="connsiteX3-15" fmla="*/ 2128838 w 2179798"/>
                    <a:gd name="connsiteY3-16" fmla="*/ 0 h 142875"/>
                    <a:gd name="connsiteX0-17" fmla="*/ 0 w 2182361"/>
                    <a:gd name="connsiteY0-18" fmla="*/ 61912 h 142875"/>
                    <a:gd name="connsiteX1-19" fmla="*/ 42863 w 2182361"/>
                    <a:gd name="connsiteY1-20" fmla="*/ 142875 h 142875"/>
                    <a:gd name="connsiteX2-21" fmla="*/ 2081213 w 2182361"/>
                    <a:gd name="connsiteY2-22" fmla="*/ 142875 h 142875"/>
                    <a:gd name="connsiteX3-23" fmla="*/ 2128838 w 2182361"/>
                    <a:gd name="connsiteY3-24" fmla="*/ 0 h 142875"/>
                    <a:gd name="connsiteX0-25" fmla="*/ 4762 w 2139498"/>
                    <a:gd name="connsiteY0-26" fmla="*/ 28575 h 142875"/>
                    <a:gd name="connsiteX1-27" fmla="*/ 0 w 2139498"/>
                    <a:gd name="connsiteY1-28" fmla="*/ 142875 h 142875"/>
                    <a:gd name="connsiteX2-29" fmla="*/ 2038350 w 2139498"/>
                    <a:gd name="connsiteY2-30" fmla="*/ 142875 h 142875"/>
                    <a:gd name="connsiteX3-31" fmla="*/ 2085975 w 2139498"/>
                    <a:gd name="connsiteY3-32" fmla="*/ 0 h 142875"/>
                    <a:gd name="connsiteX0-33" fmla="*/ 22794 w 2157530"/>
                    <a:gd name="connsiteY0-34" fmla="*/ 28575 h 142875"/>
                    <a:gd name="connsiteX1-35" fmla="*/ 18032 w 2157530"/>
                    <a:gd name="connsiteY1-36" fmla="*/ 142875 h 142875"/>
                    <a:gd name="connsiteX2-37" fmla="*/ 2056382 w 2157530"/>
                    <a:gd name="connsiteY2-38" fmla="*/ 142875 h 142875"/>
                    <a:gd name="connsiteX3-39" fmla="*/ 2104007 w 2157530"/>
                    <a:gd name="connsiteY3-40" fmla="*/ 0 h 142875"/>
                    <a:gd name="connsiteX0-41" fmla="*/ 34538 w 2169274"/>
                    <a:gd name="connsiteY0-42" fmla="*/ 28575 h 142875"/>
                    <a:gd name="connsiteX1-43" fmla="*/ 29776 w 2169274"/>
                    <a:gd name="connsiteY1-44" fmla="*/ 142875 h 142875"/>
                    <a:gd name="connsiteX2-45" fmla="*/ 2068126 w 2169274"/>
                    <a:gd name="connsiteY2-46" fmla="*/ 142875 h 142875"/>
                    <a:gd name="connsiteX3-47" fmla="*/ 2115751 w 2169274"/>
                    <a:gd name="connsiteY3-48" fmla="*/ 0 h 142875"/>
                    <a:gd name="connsiteX0-49" fmla="*/ 34538 w 2158804"/>
                    <a:gd name="connsiteY0-50" fmla="*/ 28575 h 142875"/>
                    <a:gd name="connsiteX1-51" fmla="*/ 29776 w 2158804"/>
                    <a:gd name="connsiteY1-52" fmla="*/ 142875 h 142875"/>
                    <a:gd name="connsiteX2-53" fmla="*/ 2068126 w 2158804"/>
                    <a:gd name="connsiteY2-54" fmla="*/ 142875 h 142875"/>
                    <a:gd name="connsiteX3-55" fmla="*/ 2115751 w 2158804"/>
                    <a:gd name="connsiteY3-56" fmla="*/ 0 h 142875"/>
                    <a:gd name="connsiteX0-57" fmla="*/ 21992 w 2146258"/>
                    <a:gd name="connsiteY0-58" fmla="*/ 28575 h 145256"/>
                    <a:gd name="connsiteX1-59" fmla="*/ 52948 w 2146258"/>
                    <a:gd name="connsiteY1-60" fmla="*/ 145256 h 145256"/>
                    <a:gd name="connsiteX2-61" fmla="*/ 2055580 w 2146258"/>
                    <a:gd name="connsiteY2-62" fmla="*/ 142875 h 145256"/>
                    <a:gd name="connsiteX3-63" fmla="*/ 2103205 w 2146258"/>
                    <a:gd name="connsiteY3-64" fmla="*/ 0 h 145256"/>
                    <a:gd name="connsiteX0-65" fmla="*/ 27764 w 2152030"/>
                    <a:gd name="connsiteY0-66" fmla="*/ 28575 h 145256"/>
                    <a:gd name="connsiteX1-67" fmla="*/ 58720 w 2152030"/>
                    <a:gd name="connsiteY1-68" fmla="*/ 145256 h 145256"/>
                    <a:gd name="connsiteX2-69" fmla="*/ 2061352 w 2152030"/>
                    <a:gd name="connsiteY2-70" fmla="*/ 142875 h 145256"/>
                    <a:gd name="connsiteX3-71" fmla="*/ 2108977 w 2152030"/>
                    <a:gd name="connsiteY3-72" fmla="*/ 0 h 145256"/>
                    <a:gd name="connsiteX0-73" fmla="*/ 21566 w 2145832"/>
                    <a:gd name="connsiteY0-74" fmla="*/ 28575 h 145256"/>
                    <a:gd name="connsiteX1-75" fmla="*/ 52522 w 2145832"/>
                    <a:gd name="connsiteY1-76" fmla="*/ 145256 h 145256"/>
                    <a:gd name="connsiteX2-77" fmla="*/ 2055154 w 2145832"/>
                    <a:gd name="connsiteY2-78" fmla="*/ 142875 h 145256"/>
                    <a:gd name="connsiteX3-79" fmla="*/ 2102779 w 2145832"/>
                    <a:gd name="connsiteY3-80" fmla="*/ 0 h 145256"/>
                    <a:gd name="connsiteX0-81" fmla="*/ 21566 w 2153847"/>
                    <a:gd name="connsiteY0-82" fmla="*/ 28575 h 145256"/>
                    <a:gd name="connsiteX1-83" fmla="*/ 52522 w 2153847"/>
                    <a:gd name="connsiteY1-84" fmla="*/ 145256 h 145256"/>
                    <a:gd name="connsiteX2-85" fmla="*/ 2088492 w 2153847"/>
                    <a:gd name="connsiteY2-86" fmla="*/ 142875 h 145256"/>
                    <a:gd name="connsiteX3-87" fmla="*/ 2102779 w 2153847"/>
                    <a:gd name="connsiteY3-88" fmla="*/ 0 h 145256"/>
                    <a:gd name="connsiteX0-89" fmla="*/ 21566 w 2150679"/>
                    <a:gd name="connsiteY0-90" fmla="*/ 28575 h 145256"/>
                    <a:gd name="connsiteX1-91" fmla="*/ 52522 w 2150679"/>
                    <a:gd name="connsiteY1-92" fmla="*/ 145256 h 145256"/>
                    <a:gd name="connsiteX2-93" fmla="*/ 2088492 w 2150679"/>
                    <a:gd name="connsiteY2-94" fmla="*/ 142875 h 145256"/>
                    <a:gd name="connsiteX3-95" fmla="*/ 2102779 w 2150679"/>
                    <a:gd name="connsiteY3-96" fmla="*/ 0 h 145256"/>
                    <a:gd name="connsiteX0-97" fmla="*/ 21566 w 2147511"/>
                    <a:gd name="connsiteY0-98" fmla="*/ 28575 h 145256"/>
                    <a:gd name="connsiteX1-99" fmla="*/ 52522 w 2147511"/>
                    <a:gd name="connsiteY1-100" fmla="*/ 145256 h 145256"/>
                    <a:gd name="connsiteX2-101" fmla="*/ 2088492 w 2147511"/>
                    <a:gd name="connsiteY2-102" fmla="*/ 142875 h 145256"/>
                    <a:gd name="connsiteX3-103" fmla="*/ 2102779 w 2147511"/>
                    <a:gd name="connsiteY3-104" fmla="*/ 0 h 145256"/>
                  </a:gdLst>
                  <a:ahLst/>
                  <a:cxnLst>
                    <a:cxn ang="0">
                      <a:pos x="connsiteX0-1" y="connsiteY0-2"/>
                    </a:cxn>
                    <a:cxn ang="0">
                      <a:pos x="connsiteX1-3" y="connsiteY1-4"/>
                    </a:cxn>
                    <a:cxn ang="0">
                      <a:pos x="connsiteX2-5" y="connsiteY2-6"/>
                    </a:cxn>
                    <a:cxn ang="0">
                      <a:pos x="connsiteX3-7" y="connsiteY3-8"/>
                    </a:cxn>
                  </a:cxnLst>
                  <a:rect l="l" t="t" r="r" b="b"/>
                  <a:pathLst>
                    <a:path w="2147511" h="145256">
                      <a:moveTo>
                        <a:pt x="21566" y="28575"/>
                      </a:moveTo>
                      <a:cubicBezTo>
                        <a:pt x="-13358" y="66675"/>
                        <a:pt x="-7804" y="130968"/>
                        <a:pt x="52522" y="145256"/>
                      </a:cubicBezTo>
                      <a:lnTo>
                        <a:pt x="2088492" y="142875"/>
                      </a:lnTo>
                      <a:cubicBezTo>
                        <a:pt x="2118654" y="138112"/>
                        <a:pt x="2196442" y="85725"/>
                        <a:pt x="2102779" y="0"/>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pic>
            <p:nvPicPr>
              <p:cNvPr id="31" name="Picture 3" descr="E:\shutterstock\10062112051509c7d93cd37af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4013218" y="2502089"/>
                <a:ext cx="1035032" cy="900402"/>
              </a:xfrm>
              <a:prstGeom prst="roundRect">
                <a:avLst>
                  <a:gd name="adj" fmla="val 3131"/>
                </a:avLst>
              </a:prstGeom>
              <a:noFill/>
              <a:ln w="3175">
                <a:noFill/>
              </a:ln>
              <a:effectLst/>
            </p:spPr>
          </p:pic>
        </p:grpSp>
      </p:grpSp>
      <p:grpSp>
        <p:nvGrpSpPr>
          <p:cNvPr id="30726" name="组合 35"/>
          <p:cNvGrpSpPr/>
          <p:nvPr/>
        </p:nvGrpSpPr>
        <p:grpSpPr bwMode="auto">
          <a:xfrm>
            <a:off x="6240463" y="2406650"/>
            <a:ext cx="2147887" cy="1779588"/>
            <a:chOff x="6240913" y="2407406"/>
            <a:chExt cx="2147511" cy="1779297"/>
          </a:xfrm>
        </p:grpSpPr>
        <p:sp>
          <p:nvSpPr>
            <p:cNvPr id="30732" name="矩形 57"/>
            <p:cNvSpPr>
              <a:spLocks noChangeArrowheads="1"/>
            </p:cNvSpPr>
            <p:nvPr/>
          </p:nvSpPr>
          <p:spPr bwMode="auto">
            <a:xfrm>
              <a:off x="6459247" y="3848149"/>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a:solidFill>
                    <a:srgbClr val="0070C0"/>
                  </a:solidFill>
                  <a:latin typeface="微软雅黑" panose="020B0503020204020204" pitchFamily="34" charset="-122"/>
                  <a:ea typeface="微软雅黑" panose="020B0503020204020204" pitchFamily="34" charset="-122"/>
                </a:rPr>
                <a:t>锐友</a:t>
              </a:r>
              <a:r>
                <a:rPr lang="en-US" altLang="zh-CN" sz="1600">
                  <a:solidFill>
                    <a:srgbClr val="0070C0"/>
                  </a:solidFill>
                  <a:latin typeface="微软雅黑" panose="020B0503020204020204" pitchFamily="34" charset="-122"/>
                  <a:ea typeface="微软雅黑" panose="020B0503020204020204" pitchFamily="34" charset="-122"/>
                </a:rPr>
                <a:t>PPT</a:t>
              </a:r>
              <a:r>
                <a:rPr lang="zh-CN" altLang="en-US" sz="1600">
                  <a:solidFill>
                    <a:srgbClr val="0070C0"/>
                  </a:solidFill>
                  <a:latin typeface="微软雅黑" panose="020B0503020204020204" pitchFamily="34" charset="-122"/>
                  <a:ea typeface="微软雅黑" panose="020B0503020204020204" pitchFamily="34" charset="-122"/>
                </a:rPr>
                <a:t>模板素材</a:t>
              </a:r>
              <a:endParaRPr lang="zh-CN" altLang="en-US" sz="1600">
                <a:solidFill>
                  <a:srgbClr val="0070C0"/>
                </a:solidFill>
                <a:latin typeface="微软雅黑" panose="020B0503020204020204" pitchFamily="34" charset="-122"/>
                <a:ea typeface="微软雅黑" panose="020B0503020204020204" pitchFamily="34" charset="-122"/>
              </a:endParaRPr>
            </a:p>
          </p:txBody>
        </p:sp>
        <p:grpSp>
          <p:nvGrpSpPr>
            <p:cNvPr id="30733" name="组合 74"/>
            <p:cNvGrpSpPr/>
            <p:nvPr/>
          </p:nvGrpSpPr>
          <p:grpSpPr bwMode="auto">
            <a:xfrm>
              <a:off x="6240913" y="2407406"/>
              <a:ext cx="2147511" cy="1343855"/>
              <a:chOff x="6240913" y="2407406"/>
              <a:chExt cx="2147511" cy="1343855"/>
            </a:xfrm>
          </p:grpSpPr>
          <p:grpSp>
            <p:nvGrpSpPr>
              <p:cNvPr id="30734" name="组合 50"/>
              <p:cNvGrpSpPr/>
              <p:nvPr/>
            </p:nvGrpSpPr>
            <p:grpSpPr bwMode="auto">
              <a:xfrm>
                <a:off x="6240913" y="2407406"/>
                <a:ext cx="2147511" cy="1343855"/>
                <a:chOff x="492785" y="1149315"/>
                <a:chExt cx="2147511" cy="1343855"/>
              </a:xfrm>
            </p:grpSpPr>
            <p:sp>
              <p:nvSpPr>
                <p:cNvPr id="41" name="任意多边形 40"/>
                <p:cNvSpPr/>
                <p:nvPr/>
              </p:nvSpPr>
              <p:spPr>
                <a:xfrm>
                  <a:off x="502308" y="2111183"/>
                  <a:ext cx="2123703" cy="358716"/>
                </a:xfrm>
                <a:custGeom>
                  <a:avLst/>
                  <a:gdLst>
                    <a:gd name="connsiteX0" fmla="*/ 388620 w 2065020"/>
                    <a:gd name="connsiteY0" fmla="*/ 53340 h 411480"/>
                    <a:gd name="connsiteX1" fmla="*/ 0 w 2065020"/>
                    <a:gd name="connsiteY1" fmla="*/ 320040 h 411480"/>
                    <a:gd name="connsiteX2" fmla="*/ 68580 w 2065020"/>
                    <a:gd name="connsiteY2" fmla="*/ 411480 h 411480"/>
                    <a:gd name="connsiteX3" fmla="*/ 1965960 w 2065020"/>
                    <a:gd name="connsiteY3" fmla="*/ 411480 h 411480"/>
                    <a:gd name="connsiteX4" fmla="*/ 2065020 w 2065020"/>
                    <a:gd name="connsiteY4" fmla="*/ 335280 h 411480"/>
                    <a:gd name="connsiteX5" fmla="*/ 1828800 w 2065020"/>
                    <a:gd name="connsiteY5" fmla="*/ 0 h 411480"/>
                    <a:gd name="connsiteX6" fmla="*/ 388620 w 2065020"/>
                    <a:gd name="connsiteY6" fmla="*/ 53340 h 411480"/>
                    <a:gd name="connsiteX0-1" fmla="*/ 388620 w 2065020"/>
                    <a:gd name="connsiteY0-2" fmla="*/ 0 h 358140"/>
                    <a:gd name="connsiteX1-3" fmla="*/ 0 w 2065020"/>
                    <a:gd name="connsiteY1-4" fmla="*/ 266700 h 358140"/>
                    <a:gd name="connsiteX2-5" fmla="*/ 68580 w 2065020"/>
                    <a:gd name="connsiteY2-6" fmla="*/ 358140 h 358140"/>
                    <a:gd name="connsiteX3-7" fmla="*/ 1965960 w 2065020"/>
                    <a:gd name="connsiteY3-8" fmla="*/ 358140 h 358140"/>
                    <a:gd name="connsiteX4-9" fmla="*/ 2065020 w 2065020"/>
                    <a:gd name="connsiteY4-10" fmla="*/ 281940 h 358140"/>
                    <a:gd name="connsiteX5-11" fmla="*/ 1866900 w 2065020"/>
                    <a:gd name="connsiteY5-12" fmla="*/ 8572 h 358140"/>
                    <a:gd name="connsiteX6-13" fmla="*/ 388620 w 2065020"/>
                    <a:gd name="connsiteY6-14" fmla="*/ 0 h 358140"/>
                    <a:gd name="connsiteX0-15" fmla="*/ 388620 w 2103120"/>
                    <a:gd name="connsiteY0-16" fmla="*/ 0 h 358140"/>
                    <a:gd name="connsiteX1-17" fmla="*/ 0 w 2103120"/>
                    <a:gd name="connsiteY1-18" fmla="*/ 266700 h 358140"/>
                    <a:gd name="connsiteX2-19" fmla="*/ 68580 w 2103120"/>
                    <a:gd name="connsiteY2-20" fmla="*/ 358140 h 358140"/>
                    <a:gd name="connsiteX3-21" fmla="*/ 1965960 w 2103120"/>
                    <a:gd name="connsiteY3-22" fmla="*/ 358140 h 358140"/>
                    <a:gd name="connsiteX4-23" fmla="*/ 2103120 w 2103120"/>
                    <a:gd name="connsiteY4-24" fmla="*/ 300990 h 358140"/>
                    <a:gd name="connsiteX5-25" fmla="*/ 1866900 w 2103120"/>
                    <a:gd name="connsiteY5-26" fmla="*/ 8572 h 358140"/>
                    <a:gd name="connsiteX6-27" fmla="*/ 388620 w 2103120"/>
                    <a:gd name="connsiteY6-28" fmla="*/ 0 h 358140"/>
                    <a:gd name="connsiteX0-29" fmla="*/ 388620 w 2103120"/>
                    <a:gd name="connsiteY0-30" fmla="*/ 0 h 358140"/>
                    <a:gd name="connsiteX1-31" fmla="*/ 0 w 2103120"/>
                    <a:gd name="connsiteY1-32" fmla="*/ 266700 h 358140"/>
                    <a:gd name="connsiteX2-33" fmla="*/ 68580 w 2103120"/>
                    <a:gd name="connsiteY2-34" fmla="*/ 358140 h 358140"/>
                    <a:gd name="connsiteX3-35" fmla="*/ 2013585 w 2103120"/>
                    <a:gd name="connsiteY3-36" fmla="*/ 358140 h 358140"/>
                    <a:gd name="connsiteX4-37" fmla="*/ 2103120 w 2103120"/>
                    <a:gd name="connsiteY4-38" fmla="*/ 300990 h 358140"/>
                    <a:gd name="connsiteX5-39" fmla="*/ 1866900 w 2103120"/>
                    <a:gd name="connsiteY5-40" fmla="*/ 8572 h 358140"/>
                    <a:gd name="connsiteX6-41" fmla="*/ 388620 w 2103120"/>
                    <a:gd name="connsiteY6-42" fmla="*/ 0 h 358140"/>
                    <a:gd name="connsiteX0-43" fmla="*/ 388620 w 2103120"/>
                    <a:gd name="connsiteY0-44" fmla="*/ 0 h 358140"/>
                    <a:gd name="connsiteX1-45" fmla="*/ 0 w 2103120"/>
                    <a:gd name="connsiteY1-46" fmla="*/ 266700 h 358140"/>
                    <a:gd name="connsiteX2-47" fmla="*/ 68580 w 2103120"/>
                    <a:gd name="connsiteY2-48" fmla="*/ 358140 h 358140"/>
                    <a:gd name="connsiteX3-49" fmla="*/ 2013585 w 2103120"/>
                    <a:gd name="connsiteY3-50" fmla="*/ 358140 h 358140"/>
                    <a:gd name="connsiteX4-51" fmla="*/ 2103120 w 2103120"/>
                    <a:gd name="connsiteY4-52" fmla="*/ 300990 h 358140"/>
                    <a:gd name="connsiteX5-53" fmla="*/ 1866900 w 2103120"/>
                    <a:gd name="connsiteY5-54" fmla="*/ 8572 h 358140"/>
                    <a:gd name="connsiteX6-55" fmla="*/ 388620 w 2103120"/>
                    <a:gd name="connsiteY6-56" fmla="*/ 0 h 358140"/>
                    <a:gd name="connsiteX0-57" fmla="*/ 388620 w 2103120"/>
                    <a:gd name="connsiteY0-58" fmla="*/ 0 h 358140"/>
                    <a:gd name="connsiteX1-59" fmla="*/ 0 w 2103120"/>
                    <a:gd name="connsiteY1-60" fmla="*/ 266700 h 358140"/>
                    <a:gd name="connsiteX2-61" fmla="*/ 68580 w 2103120"/>
                    <a:gd name="connsiteY2-62" fmla="*/ 358140 h 358140"/>
                    <a:gd name="connsiteX3-63" fmla="*/ 2013585 w 2103120"/>
                    <a:gd name="connsiteY3-64" fmla="*/ 358140 h 358140"/>
                    <a:gd name="connsiteX4-65" fmla="*/ 2103120 w 2103120"/>
                    <a:gd name="connsiteY4-66" fmla="*/ 300990 h 358140"/>
                    <a:gd name="connsiteX5-67" fmla="*/ 1866900 w 2103120"/>
                    <a:gd name="connsiteY5-68" fmla="*/ 8572 h 358140"/>
                    <a:gd name="connsiteX6-69" fmla="*/ 388620 w 2103120"/>
                    <a:gd name="connsiteY6-70" fmla="*/ 0 h 358140"/>
                    <a:gd name="connsiteX0-71" fmla="*/ 320040 w 2034540"/>
                    <a:gd name="connsiteY0-72" fmla="*/ 0 h 358140"/>
                    <a:gd name="connsiteX1-73" fmla="*/ 7620 w 2034540"/>
                    <a:gd name="connsiteY1-74" fmla="*/ 223837 h 358140"/>
                    <a:gd name="connsiteX2-75" fmla="*/ 0 w 2034540"/>
                    <a:gd name="connsiteY2-76" fmla="*/ 358140 h 358140"/>
                    <a:gd name="connsiteX3-77" fmla="*/ 1945005 w 2034540"/>
                    <a:gd name="connsiteY3-78" fmla="*/ 358140 h 358140"/>
                    <a:gd name="connsiteX4-79" fmla="*/ 2034540 w 2034540"/>
                    <a:gd name="connsiteY4-80" fmla="*/ 300990 h 358140"/>
                    <a:gd name="connsiteX5-81" fmla="*/ 1798320 w 2034540"/>
                    <a:gd name="connsiteY5-82" fmla="*/ 8572 h 358140"/>
                    <a:gd name="connsiteX6-83" fmla="*/ 320040 w 2034540"/>
                    <a:gd name="connsiteY6-84" fmla="*/ 0 h 358140"/>
                    <a:gd name="connsiteX0-85" fmla="*/ 336232 w 2050732"/>
                    <a:gd name="connsiteY0-86" fmla="*/ 0 h 358140"/>
                    <a:gd name="connsiteX1-87" fmla="*/ 0 w 2050732"/>
                    <a:gd name="connsiteY1-88" fmla="*/ 228600 h 358140"/>
                    <a:gd name="connsiteX2-89" fmla="*/ 16192 w 2050732"/>
                    <a:gd name="connsiteY2-90" fmla="*/ 358140 h 358140"/>
                    <a:gd name="connsiteX3-91" fmla="*/ 1961197 w 2050732"/>
                    <a:gd name="connsiteY3-92" fmla="*/ 358140 h 358140"/>
                    <a:gd name="connsiteX4-93" fmla="*/ 2050732 w 2050732"/>
                    <a:gd name="connsiteY4-94" fmla="*/ 300990 h 358140"/>
                    <a:gd name="connsiteX5-95" fmla="*/ 1814512 w 2050732"/>
                    <a:gd name="connsiteY5-96" fmla="*/ 8572 h 358140"/>
                    <a:gd name="connsiteX6-97" fmla="*/ 336232 w 2050732"/>
                    <a:gd name="connsiteY6-98" fmla="*/ 0 h 358140"/>
                    <a:gd name="connsiteX0-99" fmla="*/ 336232 w 2050732"/>
                    <a:gd name="connsiteY0-100" fmla="*/ 0 h 358140"/>
                    <a:gd name="connsiteX1-101" fmla="*/ 0 w 2050732"/>
                    <a:gd name="connsiteY1-102" fmla="*/ 252412 h 358140"/>
                    <a:gd name="connsiteX2-103" fmla="*/ 16192 w 2050732"/>
                    <a:gd name="connsiteY2-104" fmla="*/ 358140 h 358140"/>
                    <a:gd name="connsiteX3-105" fmla="*/ 1961197 w 2050732"/>
                    <a:gd name="connsiteY3-106" fmla="*/ 358140 h 358140"/>
                    <a:gd name="connsiteX4-107" fmla="*/ 2050732 w 2050732"/>
                    <a:gd name="connsiteY4-108" fmla="*/ 300990 h 358140"/>
                    <a:gd name="connsiteX5-109" fmla="*/ 1814512 w 2050732"/>
                    <a:gd name="connsiteY5-110" fmla="*/ 8572 h 358140"/>
                    <a:gd name="connsiteX6-111" fmla="*/ 336232 w 2050732"/>
                    <a:gd name="connsiteY6-112" fmla="*/ 0 h 358140"/>
                    <a:gd name="connsiteX0-113" fmla="*/ 348306 w 2062806"/>
                    <a:gd name="connsiteY0-114" fmla="*/ 0 h 358140"/>
                    <a:gd name="connsiteX1-115" fmla="*/ 12074 w 2062806"/>
                    <a:gd name="connsiteY1-116" fmla="*/ 252412 h 358140"/>
                    <a:gd name="connsiteX2-117" fmla="*/ 28266 w 2062806"/>
                    <a:gd name="connsiteY2-118" fmla="*/ 358140 h 358140"/>
                    <a:gd name="connsiteX3-119" fmla="*/ 1973271 w 2062806"/>
                    <a:gd name="connsiteY3-120" fmla="*/ 358140 h 358140"/>
                    <a:gd name="connsiteX4-121" fmla="*/ 2062806 w 2062806"/>
                    <a:gd name="connsiteY4-122" fmla="*/ 300990 h 358140"/>
                    <a:gd name="connsiteX5-123" fmla="*/ 1826586 w 2062806"/>
                    <a:gd name="connsiteY5-124" fmla="*/ 8572 h 358140"/>
                    <a:gd name="connsiteX6-125" fmla="*/ 348306 w 2062806"/>
                    <a:gd name="connsiteY6-126" fmla="*/ 0 h 358140"/>
                    <a:gd name="connsiteX0-127" fmla="*/ 358827 w 2073327"/>
                    <a:gd name="connsiteY0-128" fmla="*/ 0 h 358140"/>
                    <a:gd name="connsiteX1-129" fmla="*/ 22595 w 2073327"/>
                    <a:gd name="connsiteY1-130" fmla="*/ 252412 h 358140"/>
                    <a:gd name="connsiteX2-131" fmla="*/ 38787 w 2073327"/>
                    <a:gd name="connsiteY2-132" fmla="*/ 358140 h 358140"/>
                    <a:gd name="connsiteX3-133" fmla="*/ 1983792 w 2073327"/>
                    <a:gd name="connsiteY3-134" fmla="*/ 358140 h 358140"/>
                    <a:gd name="connsiteX4-135" fmla="*/ 2073327 w 2073327"/>
                    <a:gd name="connsiteY4-136" fmla="*/ 300990 h 358140"/>
                    <a:gd name="connsiteX5-137" fmla="*/ 1837107 w 2073327"/>
                    <a:gd name="connsiteY5-138" fmla="*/ 8572 h 358140"/>
                    <a:gd name="connsiteX6-139" fmla="*/ 358827 w 2073327"/>
                    <a:gd name="connsiteY6-140" fmla="*/ 0 h 358140"/>
                    <a:gd name="connsiteX0-141" fmla="*/ 358827 w 2116189"/>
                    <a:gd name="connsiteY0-142" fmla="*/ 0 h 358140"/>
                    <a:gd name="connsiteX1-143" fmla="*/ 22595 w 2116189"/>
                    <a:gd name="connsiteY1-144" fmla="*/ 252412 h 358140"/>
                    <a:gd name="connsiteX2-145" fmla="*/ 38787 w 2116189"/>
                    <a:gd name="connsiteY2-146" fmla="*/ 358140 h 358140"/>
                    <a:gd name="connsiteX3-147" fmla="*/ 1983792 w 2116189"/>
                    <a:gd name="connsiteY3-148" fmla="*/ 358140 h 358140"/>
                    <a:gd name="connsiteX4-149" fmla="*/ 2116189 w 2116189"/>
                    <a:gd name="connsiteY4-150" fmla="*/ 258127 h 358140"/>
                    <a:gd name="connsiteX5-151" fmla="*/ 1837107 w 2116189"/>
                    <a:gd name="connsiteY5-152" fmla="*/ 8572 h 358140"/>
                    <a:gd name="connsiteX6-153" fmla="*/ 358827 w 2116189"/>
                    <a:gd name="connsiteY6-154" fmla="*/ 0 h 358140"/>
                    <a:gd name="connsiteX0-155" fmla="*/ 358827 w 2117384"/>
                    <a:gd name="connsiteY0-156" fmla="*/ 0 h 358140"/>
                    <a:gd name="connsiteX1-157" fmla="*/ 22595 w 2117384"/>
                    <a:gd name="connsiteY1-158" fmla="*/ 252412 h 358140"/>
                    <a:gd name="connsiteX2-159" fmla="*/ 38787 w 2117384"/>
                    <a:gd name="connsiteY2-160" fmla="*/ 358140 h 358140"/>
                    <a:gd name="connsiteX3-161" fmla="*/ 1983792 w 2117384"/>
                    <a:gd name="connsiteY3-162" fmla="*/ 358140 h 358140"/>
                    <a:gd name="connsiteX4-163" fmla="*/ 2116189 w 2117384"/>
                    <a:gd name="connsiteY4-164" fmla="*/ 258127 h 358140"/>
                    <a:gd name="connsiteX5-165" fmla="*/ 1837107 w 2117384"/>
                    <a:gd name="connsiteY5-166" fmla="*/ 8572 h 358140"/>
                    <a:gd name="connsiteX6-167" fmla="*/ 358827 w 2117384"/>
                    <a:gd name="connsiteY6-168" fmla="*/ 0 h 358140"/>
                    <a:gd name="connsiteX0-169" fmla="*/ 358827 w 2117384"/>
                    <a:gd name="connsiteY0-170" fmla="*/ 0 h 358140"/>
                    <a:gd name="connsiteX1-171" fmla="*/ 22595 w 2117384"/>
                    <a:gd name="connsiteY1-172" fmla="*/ 252412 h 358140"/>
                    <a:gd name="connsiteX2-173" fmla="*/ 38787 w 2117384"/>
                    <a:gd name="connsiteY2-174" fmla="*/ 358140 h 358140"/>
                    <a:gd name="connsiteX3-175" fmla="*/ 1983792 w 2117384"/>
                    <a:gd name="connsiteY3-176" fmla="*/ 358140 h 358140"/>
                    <a:gd name="connsiteX4-177" fmla="*/ 2116189 w 2117384"/>
                    <a:gd name="connsiteY4-178" fmla="*/ 258127 h 358140"/>
                    <a:gd name="connsiteX5-179" fmla="*/ 1837107 w 2117384"/>
                    <a:gd name="connsiteY5-180" fmla="*/ 8572 h 358140"/>
                    <a:gd name="connsiteX6-181" fmla="*/ 358827 w 2117384"/>
                    <a:gd name="connsiteY6-182" fmla="*/ 0 h 358140"/>
                    <a:gd name="connsiteX0-183" fmla="*/ 358827 w 2119243"/>
                    <a:gd name="connsiteY0-184" fmla="*/ 0 h 358140"/>
                    <a:gd name="connsiteX1-185" fmla="*/ 22595 w 2119243"/>
                    <a:gd name="connsiteY1-186" fmla="*/ 252412 h 358140"/>
                    <a:gd name="connsiteX2-187" fmla="*/ 38787 w 2119243"/>
                    <a:gd name="connsiteY2-188" fmla="*/ 358140 h 358140"/>
                    <a:gd name="connsiteX3-189" fmla="*/ 2050467 w 2119243"/>
                    <a:gd name="connsiteY3-190" fmla="*/ 358140 h 358140"/>
                    <a:gd name="connsiteX4-191" fmla="*/ 2116189 w 2119243"/>
                    <a:gd name="connsiteY4-192" fmla="*/ 258127 h 358140"/>
                    <a:gd name="connsiteX5-193" fmla="*/ 1837107 w 2119243"/>
                    <a:gd name="connsiteY5-194" fmla="*/ 8572 h 358140"/>
                    <a:gd name="connsiteX6-195" fmla="*/ 358827 w 2119243"/>
                    <a:gd name="connsiteY6-196" fmla="*/ 0 h 358140"/>
                    <a:gd name="connsiteX0-197" fmla="*/ 358827 w 2124558"/>
                    <a:gd name="connsiteY0-198" fmla="*/ 0 h 358140"/>
                    <a:gd name="connsiteX1-199" fmla="*/ 22595 w 2124558"/>
                    <a:gd name="connsiteY1-200" fmla="*/ 252412 h 358140"/>
                    <a:gd name="connsiteX2-201" fmla="*/ 38787 w 2124558"/>
                    <a:gd name="connsiteY2-202" fmla="*/ 358140 h 358140"/>
                    <a:gd name="connsiteX3-203" fmla="*/ 2050467 w 2124558"/>
                    <a:gd name="connsiteY3-204" fmla="*/ 358140 h 358140"/>
                    <a:gd name="connsiteX4-205" fmla="*/ 2116189 w 2124558"/>
                    <a:gd name="connsiteY4-206" fmla="*/ 258127 h 358140"/>
                    <a:gd name="connsiteX5-207" fmla="*/ 1837107 w 2124558"/>
                    <a:gd name="connsiteY5-208" fmla="*/ 8572 h 358140"/>
                    <a:gd name="connsiteX6-209" fmla="*/ 358827 w 2124558"/>
                    <a:gd name="connsiteY6-210" fmla="*/ 0 h 3581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24558" h="358140">
                      <a:moveTo>
                        <a:pt x="358827" y="0"/>
                      </a:moveTo>
                      <a:lnTo>
                        <a:pt x="22595" y="252412"/>
                      </a:lnTo>
                      <a:cubicBezTo>
                        <a:pt x="-10108" y="287655"/>
                        <a:pt x="-9473" y="332422"/>
                        <a:pt x="38787" y="358140"/>
                      </a:cubicBezTo>
                      <a:lnTo>
                        <a:pt x="2050467" y="358140"/>
                      </a:lnTo>
                      <a:cubicBezTo>
                        <a:pt x="2099362" y="358140"/>
                        <a:pt x="2143494" y="320039"/>
                        <a:pt x="2116189" y="258127"/>
                      </a:cubicBezTo>
                      <a:lnTo>
                        <a:pt x="1837107" y="8572"/>
                      </a:lnTo>
                      <a:lnTo>
                        <a:pt x="358827" y="0"/>
                      </a:lnTo>
                      <a:close/>
                    </a:path>
                  </a:pathLst>
                </a:cu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2" name="圆角矩形 41"/>
                <p:cNvSpPr/>
                <p:nvPr/>
              </p:nvSpPr>
              <p:spPr>
                <a:xfrm>
                  <a:off x="789595" y="1149315"/>
                  <a:ext cx="1584048" cy="1045992"/>
                </a:xfrm>
                <a:prstGeom prst="roundRect">
                  <a:avLst>
                    <a:gd name="adj" fmla="val 7050"/>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3" name="圆角矩形 42"/>
                <p:cNvSpPr/>
                <p:nvPr/>
              </p:nvSpPr>
              <p:spPr>
                <a:xfrm>
                  <a:off x="845148" y="1231851"/>
                  <a:ext cx="1471354" cy="920599"/>
                </a:xfrm>
                <a:prstGeom prst="roundRect">
                  <a:avLst>
                    <a:gd name="adj" fmla="val 705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4" name="任意多边形 43"/>
                <p:cNvSpPr/>
                <p:nvPr/>
              </p:nvSpPr>
              <p:spPr>
                <a:xfrm>
                  <a:off x="492785" y="2347682"/>
                  <a:ext cx="2147511" cy="146026"/>
                </a:xfrm>
                <a:custGeom>
                  <a:avLst/>
                  <a:gdLst>
                    <a:gd name="connsiteX0" fmla="*/ 0 w 2190750"/>
                    <a:gd name="connsiteY0" fmla="*/ 0 h 80963"/>
                    <a:gd name="connsiteX1" fmla="*/ 42863 w 2190750"/>
                    <a:gd name="connsiteY1" fmla="*/ 80963 h 80963"/>
                    <a:gd name="connsiteX2" fmla="*/ 2081213 w 2190750"/>
                    <a:gd name="connsiteY2" fmla="*/ 80963 h 80963"/>
                    <a:gd name="connsiteX3" fmla="*/ 2190750 w 2190750"/>
                    <a:gd name="connsiteY3" fmla="*/ 19050 h 80963"/>
                    <a:gd name="connsiteX0-1" fmla="*/ 0 w 2128838"/>
                    <a:gd name="connsiteY0-2" fmla="*/ 61912 h 142875"/>
                    <a:gd name="connsiteX1-3" fmla="*/ 42863 w 2128838"/>
                    <a:gd name="connsiteY1-4" fmla="*/ 142875 h 142875"/>
                    <a:gd name="connsiteX2-5" fmla="*/ 2081213 w 2128838"/>
                    <a:gd name="connsiteY2-6" fmla="*/ 142875 h 142875"/>
                    <a:gd name="connsiteX3-7" fmla="*/ 2128838 w 2128838"/>
                    <a:gd name="connsiteY3-8" fmla="*/ 0 h 142875"/>
                    <a:gd name="connsiteX0-9" fmla="*/ 0 w 2179798"/>
                    <a:gd name="connsiteY0-10" fmla="*/ 61912 h 142875"/>
                    <a:gd name="connsiteX1-11" fmla="*/ 42863 w 2179798"/>
                    <a:gd name="connsiteY1-12" fmla="*/ 142875 h 142875"/>
                    <a:gd name="connsiteX2-13" fmla="*/ 2081213 w 2179798"/>
                    <a:gd name="connsiteY2-14" fmla="*/ 142875 h 142875"/>
                    <a:gd name="connsiteX3-15" fmla="*/ 2128838 w 2179798"/>
                    <a:gd name="connsiteY3-16" fmla="*/ 0 h 142875"/>
                    <a:gd name="connsiteX0-17" fmla="*/ 0 w 2182361"/>
                    <a:gd name="connsiteY0-18" fmla="*/ 61912 h 142875"/>
                    <a:gd name="connsiteX1-19" fmla="*/ 42863 w 2182361"/>
                    <a:gd name="connsiteY1-20" fmla="*/ 142875 h 142875"/>
                    <a:gd name="connsiteX2-21" fmla="*/ 2081213 w 2182361"/>
                    <a:gd name="connsiteY2-22" fmla="*/ 142875 h 142875"/>
                    <a:gd name="connsiteX3-23" fmla="*/ 2128838 w 2182361"/>
                    <a:gd name="connsiteY3-24" fmla="*/ 0 h 142875"/>
                    <a:gd name="connsiteX0-25" fmla="*/ 4762 w 2139498"/>
                    <a:gd name="connsiteY0-26" fmla="*/ 28575 h 142875"/>
                    <a:gd name="connsiteX1-27" fmla="*/ 0 w 2139498"/>
                    <a:gd name="connsiteY1-28" fmla="*/ 142875 h 142875"/>
                    <a:gd name="connsiteX2-29" fmla="*/ 2038350 w 2139498"/>
                    <a:gd name="connsiteY2-30" fmla="*/ 142875 h 142875"/>
                    <a:gd name="connsiteX3-31" fmla="*/ 2085975 w 2139498"/>
                    <a:gd name="connsiteY3-32" fmla="*/ 0 h 142875"/>
                    <a:gd name="connsiteX0-33" fmla="*/ 22794 w 2157530"/>
                    <a:gd name="connsiteY0-34" fmla="*/ 28575 h 142875"/>
                    <a:gd name="connsiteX1-35" fmla="*/ 18032 w 2157530"/>
                    <a:gd name="connsiteY1-36" fmla="*/ 142875 h 142875"/>
                    <a:gd name="connsiteX2-37" fmla="*/ 2056382 w 2157530"/>
                    <a:gd name="connsiteY2-38" fmla="*/ 142875 h 142875"/>
                    <a:gd name="connsiteX3-39" fmla="*/ 2104007 w 2157530"/>
                    <a:gd name="connsiteY3-40" fmla="*/ 0 h 142875"/>
                    <a:gd name="connsiteX0-41" fmla="*/ 34538 w 2169274"/>
                    <a:gd name="connsiteY0-42" fmla="*/ 28575 h 142875"/>
                    <a:gd name="connsiteX1-43" fmla="*/ 29776 w 2169274"/>
                    <a:gd name="connsiteY1-44" fmla="*/ 142875 h 142875"/>
                    <a:gd name="connsiteX2-45" fmla="*/ 2068126 w 2169274"/>
                    <a:gd name="connsiteY2-46" fmla="*/ 142875 h 142875"/>
                    <a:gd name="connsiteX3-47" fmla="*/ 2115751 w 2169274"/>
                    <a:gd name="connsiteY3-48" fmla="*/ 0 h 142875"/>
                    <a:gd name="connsiteX0-49" fmla="*/ 34538 w 2158804"/>
                    <a:gd name="connsiteY0-50" fmla="*/ 28575 h 142875"/>
                    <a:gd name="connsiteX1-51" fmla="*/ 29776 w 2158804"/>
                    <a:gd name="connsiteY1-52" fmla="*/ 142875 h 142875"/>
                    <a:gd name="connsiteX2-53" fmla="*/ 2068126 w 2158804"/>
                    <a:gd name="connsiteY2-54" fmla="*/ 142875 h 142875"/>
                    <a:gd name="connsiteX3-55" fmla="*/ 2115751 w 2158804"/>
                    <a:gd name="connsiteY3-56" fmla="*/ 0 h 142875"/>
                    <a:gd name="connsiteX0-57" fmla="*/ 21992 w 2146258"/>
                    <a:gd name="connsiteY0-58" fmla="*/ 28575 h 145256"/>
                    <a:gd name="connsiteX1-59" fmla="*/ 52948 w 2146258"/>
                    <a:gd name="connsiteY1-60" fmla="*/ 145256 h 145256"/>
                    <a:gd name="connsiteX2-61" fmla="*/ 2055580 w 2146258"/>
                    <a:gd name="connsiteY2-62" fmla="*/ 142875 h 145256"/>
                    <a:gd name="connsiteX3-63" fmla="*/ 2103205 w 2146258"/>
                    <a:gd name="connsiteY3-64" fmla="*/ 0 h 145256"/>
                    <a:gd name="connsiteX0-65" fmla="*/ 27764 w 2152030"/>
                    <a:gd name="connsiteY0-66" fmla="*/ 28575 h 145256"/>
                    <a:gd name="connsiteX1-67" fmla="*/ 58720 w 2152030"/>
                    <a:gd name="connsiteY1-68" fmla="*/ 145256 h 145256"/>
                    <a:gd name="connsiteX2-69" fmla="*/ 2061352 w 2152030"/>
                    <a:gd name="connsiteY2-70" fmla="*/ 142875 h 145256"/>
                    <a:gd name="connsiteX3-71" fmla="*/ 2108977 w 2152030"/>
                    <a:gd name="connsiteY3-72" fmla="*/ 0 h 145256"/>
                    <a:gd name="connsiteX0-73" fmla="*/ 21566 w 2145832"/>
                    <a:gd name="connsiteY0-74" fmla="*/ 28575 h 145256"/>
                    <a:gd name="connsiteX1-75" fmla="*/ 52522 w 2145832"/>
                    <a:gd name="connsiteY1-76" fmla="*/ 145256 h 145256"/>
                    <a:gd name="connsiteX2-77" fmla="*/ 2055154 w 2145832"/>
                    <a:gd name="connsiteY2-78" fmla="*/ 142875 h 145256"/>
                    <a:gd name="connsiteX3-79" fmla="*/ 2102779 w 2145832"/>
                    <a:gd name="connsiteY3-80" fmla="*/ 0 h 145256"/>
                    <a:gd name="connsiteX0-81" fmla="*/ 21566 w 2153847"/>
                    <a:gd name="connsiteY0-82" fmla="*/ 28575 h 145256"/>
                    <a:gd name="connsiteX1-83" fmla="*/ 52522 w 2153847"/>
                    <a:gd name="connsiteY1-84" fmla="*/ 145256 h 145256"/>
                    <a:gd name="connsiteX2-85" fmla="*/ 2088492 w 2153847"/>
                    <a:gd name="connsiteY2-86" fmla="*/ 142875 h 145256"/>
                    <a:gd name="connsiteX3-87" fmla="*/ 2102779 w 2153847"/>
                    <a:gd name="connsiteY3-88" fmla="*/ 0 h 145256"/>
                    <a:gd name="connsiteX0-89" fmla="*/ 21566 w 2150679"/>
                    <a:gd name="connsiteY0-90" fmla="*/ 28575 h 145256"/>
                    <a:gd name="connsiteX1-91" fmla="*/ 52522 w 2150679"/>
                    <a:gd name="connsiteY1-92" fmla="*/ 145256 h 145256"/>
                    <a:gd name="connsiteX2-93" fmla="*/ 2088492 w 2150679"/>
                    <a:gd name="connsiteY2-94" fmla="*/ 142875 h 145256"/>
                    <a:gd name="connsiteX3-95" fmla="*/ 2102779 w 2150679"/>
                    <a:gd name="connsiteY3-96" fmla="*/ 0 h 145256"/>
                    <a:gd name="connsiteX0-97" fmla="*/ 21566 w 2147511"/>
                    <a:gd name="connsiteY0-98" fmla="*/ 28575 h 145256"/>
                    <a:gd name="connsiteX1-99" fmla="*/ 52522 w 2147511"/>
                    <a:gd name="connsiteY1-100" fmla="*/ 145256 h 145256"/>
                    <a:gd name="connsiteX2-101" fmla="*/ 2088492 w 2147511"/>
                    <a:gd name="connsiteY2-102" fmla="*/ 142875 h 145256"/>
                    <a:gd name="connsiteX3-103" fmla="*/ 2102779 w 2147511"/>
                    <a:gd name="connsiteY3-104" fmla="*/ 0 h 145256"/>
                  </a:gdLst>
                  <a:ahLst/>
                  <a:cxnLst>
                    <a:cxn ang="0">
                      <a:pos x="connsiteX0-1" y="connsiteY0-2"/>
                    </a:cxn>
                    <a:cxn ang="0">
                      <a:pos x="connsiteX1-3" y="connsiteY1-4"/>
                    </a:cxn>
                    <a:cxn ang="0">
                      <a:pos x="connsiteX2-5" y="connsiteY2-6"/>
                    </a:cxn>
                    <a:cxn ang="0">
                      <a:pos x="connsiteX3-7" y="connsiteY3-8"/>
                    </a:cxn>
                  </a:cxnLst>
                  <a:rect l="l" t="t" r="r" b="b"/>
                  <a:pathLst>
                    <a:path w="2147511" h="145256">
                      <a:moveTo>
                        <a:pt x="21566" y="28575"/>
                      </a:moveTo>
                      <a:cubicBezTo>
                        <a:pt x="-13358" y="66675"/>
                        <a:pt x="-7804" y="130968"/>
                        <a:pt x="52522" y="145256"/>
                      </a:cubicBezTo>
                      <a:lnTo>
                        <a:pt x="2088492" y="142875"/>
                      </a:lnTo>
                      <a:cubicBezTo>
                        <a:pt x="2118654" y="138112"/>
                        <a:pt x="2196442" y="85725"/>
                        <a:pt x="2102779" y="0"/>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pic>
            <p:nvPicPr>
              <p:cNvPr id="30735" name="Picture 2" descr="E:\光光\渐变类商务png图片coquette-icons系列png!\渐变类商务png图片（锐普PPT论坛www.rapidbbs.cn） (3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34" y="2502089"/>
                <a:ext cx="1011086" cy="101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727" name="组合 48"/>
          <p:cNvGrpSpPr/>
          <p:nvPr/>
        </p:nvGrpSpPr>
        <p:grpSpPr bwMode="auto">
          <a:xfrm>
            <a:off x="4668838" y="174625"/>
            <a:ext cx="4264025" cy="247650"/>
            <a:chOff x="4669239" y="175372"/>
            <a:chExt cx="4263579" cy="246221"/>
          </a:xfrm>
        </p:grpSpPr>
        <p:sp>
          <p:nvSpPr>
            <p:cNvPr id="50" name="圆角矩形 49"/>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0729" name="组合 50"/>
            <p:cNvGrpSpPr/>
            <p:nvPr/>
          </p:nvGrpSpPr>
          <p:grpSpPr bwMode="auto">
            <a:xfrm>
              <a:off x="4669239" y="175372"/>
              <a:ext cx="4263579" cy="246221"/>
              <a:chOff x="4669239" y="175372"/>
              <a:chExt cx="4263579" cy="246221"/>
            </a:xfrm>
          </p:grpSpPr>
          <p:sp>
            <p:nvSpPr>
              <p:cNvPr id="30730" name="矩形 51"/>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0731"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000" y="1276350"/>
            <a:ext cx="4257675" cy="29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41"/>
          <p:cNvPicPr>
            <a:picLocks noChangeAspect="1" noChangeArrowheads="1"/>
          </p:cNvPicPr>
          <p:nvPr/>
        </p:nvPicPr>
        <p:blipFill>
          <a:blip r:embed="rId2">
            <a:extLst>
              <a:ext uri="{28A0092B-C50C-407E-A947-70E740481C1C}">
                <a14:useLocalDpi xmlns:a14="http://schemas.microsoft.com/office/drawing/2010/main" val="0"/>
              </a:ext>
            </a:extLst>
          </a:blip>
          <a:srcRect l="26990"/>
          <a:stretch>
            <a:fillRect/>
          </a:stretch>
        </p:blipFill>
        <p:spPr bwMode="auto">
          <a:xfrm>
            <a:off x="5630863" y="2716213"/>
            <a:ext cx="225425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48" name="组合 7"/>
          <p:cNvGrpSpPr/>
          <p:nvPr/>
        </p:nvGrpSpPr>
        <p:grpSpPr bwMode="auto">
          <a:xfrm>
            <a:off x="200025" y="258763"/>
            <a:ext cx="3003550" cy="368300"/>
            <a:chOff x="199455" y="258288"/>
            <a:chExt cx="3004393" cy="369332"/>
          </a:xfrm>
        </p:grpSpPr>
        <p:grpSp>
          <p:nvGrpSpPr>
            <p:cNvPr id="9" name="组合 8"/>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6" name="圆角矩形 15"/>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7"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1758" name="TextBox 9"/>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1759" name="TextBox 10"/>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31760" name="组合 11"/>
            <p:cNvGrpSpPr/>
            <p:nvPr/>
          </p:nvGrpSpPr>
          <p:grpSpPr bwMode="auto">
            <a:xfrm>
              <a:off x="280546" y="304971"/>
              <a:ext cx="255431" cy="278159"/>
              <a:chOff x="1619671" y="483518"/>
              <a:chExt cx="255431" cy="278159"/>
            </a:xfrm>
          </p:grpSpPr>
          <p:sp>
            <p:nvSpPr>
              <p:cNvPr id="14" name="矩形 13"/>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等腰三角形 14"/>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13" name="直接连接符 12"/>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749" name="组合 45"/>
          <p:cNvGrpSpPr/>
          <p:nvPr/>
        </p:nvGrpSpPr>
        <p:grpSpPr bwMode="auto">
          <a:xfrm>
            <a:off x="4668838" y="174625"/>
            <a:ext cx="4264025" cy="247650"/>
            <a:chOff x="4669239" y="175372"/>
            <a:chExt cx="4263579" cy="246221"/>
          </a:xfrm>
        </p:grpSpPr>
        <p:sp>
          <p:nvSpPr>
            <p:cNvPr id="47" name="圆角矩形 46"/>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1754" name="组合 47"/>
            <p:cNvGrpSpPr/>
            <p:nvPr/>
          </p:nvGrpSpPr>
          <p:grpSpPr bwMode="auto">
            <a:xfrm>
              <a:off x="4669239" y="175372"/>
              <a:ext cx="4263579" cy="246221"/>
              <a:chOff x="4669239" y="175372"/>
              <a:chExt cx="4263579" cy="246221"/>
            </a:xfrm>
          </p:grpSpPr>
          <p:sp>
            <p:nvSpPr>
              <p:cNvPr id="31755" name="矩形 48"/>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1756"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grpSp>
        <p:nvGrpSpPr>
          <p:cNvPr id="31750" name="组合 41"/>
          <p:cNvGrpSpPr/>
          <p:nvPr/>
        </p:nvGrpSpPr>
        <p:grpSpPr bwMode="auto">
          <a:xfrm>
            <a:off x="5565775" y="1492250"/>
            <a:ext cx="1541463" cy="1149350"/>
            <a:chOff x="7089334" y="899198"/>
            <a:chExt cx="1541463" cy="1149446"/>
          </a:xfrm>
        </p:grpSpPr>
        <p:sp>
          <p:nvSpPr>
            <p:cNvPr id="43" name="矩形 42"/>
            <p:cNvSpPr/>
            <p:nvPr/>
          </p:nvSpPr>
          <p:spPr>
            <a:xfrm>
              <a:off x="7156009" y="899198"/>
              <a:ext cx="1447800" cy="1149446"/>
            </a:xfrm>
            <a:prstGeom prst="rect">
              <a:avLst/>
            </a:prstGeom>
            <a:solidFill>
              <a:srgbClr val="0070C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1752" name="矩形 131"/>
            <p:cNvSpPr>
              <a:spLocks noChangeArrowheads="1"/>
            </p:cNvSpPr>
            <p:nvPr/>
          </p:nvSpPr>
          <p:spPr bwMode="auto">
            <a:xfrm>
              <a:off x="7089334" y="1116732"/>
              <a:ext cx="1541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3"/>
          <p:cNvGrpSpPr/>
          <p:nvPr/>
        </p:nvGrpSpPr>
        <p:grpSpPr bwMode="auto">
          <a:xfrm>
            <a:off x="200025" y="258763"/>
            <a:ext cx="3003550" cy="368300"/>
            <a:chOff x="199455" y="258288"/>
            <a:chExt cx="3004393" cy="369332"/>
          </a:xfrm>
        </p:grpSpPr>
        <p:grpSp>
          <p:nvGrpSpPr>
            <p:cNvPr id="5" name="组合 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 name="圆角矩形 1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2803"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2804" name="TextBox 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32805" name="组合 7"/>
            <p:cNvGrpSpPr/>
            <p:nvPr/>
          </p:nvGrpSpPr>
          <p:grpSpPr bwMode="auto">
            <a:xfrm>
              <a:off x="280546" y="304971"/>
              <a:ext cx="255431" cy="278159"/>
              <a:chOff x="1619671" y="483518"/>
              <a:chExt cx="255431" cy="278159"/>
            </a:xfrm>
          </p:grpSpPr>
          <p:sp>
            <p:nvSpPr>
              <p:cNvPr id="10" name="矩形 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771" name="组合 13"/>
          <p:cNvGrpSpPr/>
          <p:nvPr/>
        </p:nvGrpSpPr>
        <p:grpSpPr bwMode="auto">
          <a:xfrm>
            <a:off x="1439863" y="1565275"/>
            <a:ext cx="3017837" cy="1477963"/>
            <a:chOff x="1440176" y="1564522"/>
            <a:chExt cx="3017520" cy="1478280"/>
          </a:xfrm>
        </p:grpSpPr>
        <p:sp>
          <p:nvSpPr>
            <p:cNvPr id="15" name="圆角矩形 17"/>
            <p:cNvSpPr/>
            <p:nvPr/>
          </p:nvSpPr>
          <p:spPr>
            <a:xfrm>
              <a:off x="1440176" y="1564522"/>
              <a:ext cx="3017520" cy="1478280"/>
            </a:xfrm>
            <a:custGeom>
              <a:avLst/>
              <a:gdLst/>
              <a:ahLst/>
              <a:cxnLst/>
              <a:rect l="l" t="t" r="r" b="b"/>
              <a:pathLst>
                <a:path w="3017520" h="1478280">
                  <a:moveTo>
                    <a:pt x="63507" y="0"/>
                  </a:moveTo>
                  <a:lnTo>
                    <a:pt x="2954013" y="0"/>
                  </a:lnTo>
                  <a:cubicBezTo>
                    <a:pt x="2989087" y="0"/>
                    <a:pt x="3017520" y="28433"/>
                    <a:pt x="3017520" y="63507"/>
                  </a:cubicBezTo>
                  <a:lnTo>
                    <a:pt x="3017520" y="743661"/>
                  </a:lnTo>
                  <a:cubicBezTo>
                    <a:pt x="2632019" y="783662"/>
                    <a:pt x="2326173" y="1091746"/>
                    <a:pt x="2289794" y="1478280"/>
                  </a:cubicBezTo>
                  <a:lnTo>
                    <a:pt x="63507" y="1478280"/>
                  </a:lnTo>
                  <a:cubicBezTo>
                    <a:pt x="28433" y="1478280"/>
                    <a:pt x="0" y="1449847"/>
                    <a:pt x="0" y="1414773"/>
                  </a:cubicBezTo>
                  <a:lnTo>
                    <a:pt x="0" y="63507"/>
                  </a:lnTo>
                  <a:cubicBezTo>
                    <a:pt x="0" y="28433"/>
                    <a:pt x="28433" y="0"/>
                    <a:pt x="63507" y="0"/>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6" name="TextBox 11"/>
            <p:cNvSpPr txBox="1">
              <a:spLocks noChangeArrowheads="1"/>
            </p:cNvSpPr>
            <p:nvPr/>
          </p:nvSpPr>
          <p:spPr bwMode="auto">
            <a:xfrm flipH="1">
              <a:off x="1967171" y="1742360"/>
              <a:ext cx="1307963" cy="46206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7" name="TextBox 11"/>
            <p:cNvSpPr txBox="1">
              <a:spLocks noChangeArrowheads="1"/>
            </p:cNvSpPr>
            <p:nvPr/>
          </p:nvSpPr>
          <p:spPr bwMode="auto">
            <a:xfrm flipH="1">
              <a:off x="1967171" y="2207598"/>
              <a:ext cx="1307963" cy="46047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8" name="Freeform 6"/>
            <p:cNvSpPr>
              <a:spLocks noEditPoints="1"/>
            </p:cNvSpPr>
            <p:nvPr/>
          </p:nvSpPr>
          <p:spPr bwMode="auto">
            <a:xfrm>
              <a:off x="1498907" y="1624860"/>
              <a:ext cx="398421" cy="292163"/>
            </a:xfrm>
            <a:custGeom>
              <a:avLst/>
              <a:gdLst>
                <a:gd name="T0" fmla="*/ 397987 w 223"/>
                <a:gd name="T1" fmla="*/ 293015 h 164"/>
                <a:gd name="T2" fmla="*/ 0 w 223"/>
                <a:gd name="T3" fmla="*/ 293015 h 164"/>
                <a:gd name="T4" fmla="*/ 0 w 223"/>
                <a:gd name="T5" fmla="*/ 0 h 164"/>
                <a:gd name="T6" fmla="*/ 397987 w 223"/>
                <a:gd name="T7" fmla="*/ 0 h 164"/>
                <a:gd name="T8" fmla="*/ 397987 w 223"/>
                <a:gd name="T9" fmla="*/ 293015 h 164"/>
                <a:gd name="T10" fmla="*/ 380140 w 223"/>
                <a:gd name="T11" fmla="*/ 260855 h 164"/>
                <a:gd name="T12" fmla="*/ 380140 w 223"/>
                <a:gd name="T13" fmla="*/ 32160 h 164"/>
                <a:gd name="T14" fmla="*/ 264135 w 223"/>
                <a:gd name="T15" fmla="*/ 146508 h 164"/>
                <a:gd name="T16" fmla="*/ 380140 w 223"/>
                <a:gd name="T17" fmla="*/ 260855 h 164"/>
                <a:gd name="T18" fmla="*/ 365862 w 223"/>
                <a:gd name="T19" fmla="*/ 17867 h 164"/>
                <a:gd name="T20" fmla="*/ 32125 w 223"/>
                <a:gd name="T21" fmla="*/ 17867 h 164"/>
                <a:gd name="T22" fmla="*/ 176685 w 223"/>
                <a:gd name="T23" fmla="*/ 164374 h 164"/>
                <a:gd name="T24" fmla="*/ 199886 w 223"/>
                <a:gd name="T25" fmla="*/ 175094 h 164"/>
                <a:gd name="T26" fmla="*/ 221302 w 223"/>
                <a:gd name="T27" fmla="*/ 164374 h 164"/>
                <a:gd name="T28" fmla="*/ 365862 w 223"/>
                <a:gd name="T29" fmla="*/ 17867 h 164"/>
                <a:gd name="T30" fmla="*/ 365862 w 223"/>
                <a:gd name="T31" fmla="*/ 273362 h 164"/>
                <a:gd name="T32" fmla="*/ 251642 w 223"/>
                <a:gd name="T33" fmla="*/ 159014 h 164"/>
                <a:gd name="T34" fmla="*/ 223087 w 223"/>
                <a:gd name="T35" fmla="*/ 185814 h 164"/>
                <a:gd name="T36" fmla="*/ 199886 w 223"/>
                <a:gd name="T37" fmla="*/ 196534 h 164"/>
                <a:gd name="T38" fmla="*/ 169546 w 223"/>
                <a:gd name="T39" fmla="*/ 180454 h 164"/>
                <a:gd name="T40" fmla="*/ 146345 w 223"/>
                <a:gd name="T41" fmla="*/ 159014 h 164"/>
                <a:gd name="T42" fmla="*/ 32125 w 223"/>
                <a:gd name="T43" fmla="*/ 273362 h 164"/>
                <a:gd name="T44" fmla="*/ 365862 w 223"/>
                <a:gd name="T45" fmla="*/ 273362 h 164"/>
                <a:gd name="T46" fmla="*/ 132067 w 223"/>
                <a:gd name="T47" fmla="*/ 146508 h 164"/>
                <a:gd name="T48" fmla="*/ 17847 w 223"/>
                <a:gd name="T49" fmla="*/ 32160 h 164"/>
                <a:gd name="T50" fmla="*/ 17847 w 223"/>
                <a:gd name="T51" fmla="*/ 260855 h 164"/>
                <a:gd name="T52" fmla="*/ 132067 w 223"/>
                <a:gd name="T53" fmla="*/ 146508 h 1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3" h="164">
                  <a:moveTo>
                    <a:pt x="223" y="164"/>
                  </a:moveTo>
                  <a:cubicBezTo>
                    <a:pt x="0" y="164"/>
                    <a:pt x="0" y="164"/>
                    <a:pt x="0" y="164"/>
                  </a:cubicBezTo>
                  <a:cubicBezTo>
                    <a:pt x="0" y="0"/>
                    <a:pt x="0" y="0"/>
                    <a:pt x="0" y="0"/>
                  </a:cubicBezTo>
                  <a:cubicBezTo>
                    <a:pt x="223" y="0"/>
                    <a:pt x="223" y="0"/>
                    <a:pt x="223" y="0"/>
                  </a:cubicBezTo>
                  <a:cubicBezTo>
                    <a:pt x="223" y="164"/>
                    <a:pt x="223" y="164"/>
                    <a:pt x="223" y="164"/>
                  </a:cubicBezTo>
                  <a:close/>
                  <a:moveTo>
                    <a:pt x="213" y="146"/>
                  </a:moveTo>
                  <a:cubicBezTo>
                    <a:pt x="213" y="18"/>
                    <a:pt x="213" y="18"/>
                    <a:pt x="213" y="18"/>
                  </a:cubicBezTo>
                  <a:cubicBezTo>
                    <a:pt x="148" y="82"/>
                    <a:pt x="148" y="82"/>
                    <a:pt x="148" y="82"/>
                  </a:cubicBezTo>
                  <a:cubicBezTo>
                    <a:pt x="213" y="146"/>
                    <a:pt x="213" y="146"/>
                    <a:pt x="213" y="146"/>
                  </a:cubicBezTo>
                  <a:close/>
                  <a:moveTo>
                    <a:pt x="205" y="10"/>
                  </a:moveTo>
                  <a:cubicBezTo>
                    <a:pt x="18" y="10"/>
                    <a:pt x="18" y="10"/>
                    <a:pt x="18" y="10"/>
                  </a:cubicBezTo>
                  <a:cubicBezTo>
                    <a:pt x="99" y="92"/>
                    <a:pt x="99" y="92"/>
                    <a:pt x="99" y="92"/>
                  </a:cubicBezTo>
                  <a:cubicBezTo>
                    <a:pt x="104" y="96"/>
                    <a:pt x="108" y="98"/>
                    <a:pt x="112" y="98"/>
                  </a:cubicBezTo>
                  <a:cubicBezTo>
                    <a:pt x="115" y="98"/>
                    <a:pt x="119" y="96"/>
                    <a:pt x="124" y="92"/>
                  </a:cubicBezTo>
                  <a:cubicBezTo>
                    <a:pt x="205" y="10"/>
                    <a:pt x="205" y="10"/>
                    <a:pt x="205" y="10"/>
                  </a:cubicBezTo>
                  <a:close/>
                  <a:moveTo>
                    <a:pt x="205" y="153"/>
                  </a:moveTo>
                  <a:cubicBezTo>
                    <a:pt x="141" y="89"/>
                    <a:pt x="141" y="89"/>
                    <a:pt x="141" y="89"/>
                  </a:cubicBezTo>
                  <a:cubicBezTo>
                    <a:pt x="133" y="97"/>
                    <a:pt x="128" y="102"/>
                    <a:pt x="125" y="104"/>
                  </a:cubicBezTo>
                  <a:cubicBezTo>
                    <a:pt x="120" y="108"/>
                    <a:pt x="115" y="110"/>
                    <a:pt x="112" y="110"/>
                  </a:cubicBezTo>
                  <a:cubicBezTo>
                    <a:pt x="107" y="110"/>
                    <a:pt x="101" y="107"/>
                    <a:pt x="95" y="101"/>
                  </a:cubicBezTo>
                  <a:cubicBezTo>
                    <a:pt x="92" y="99"/>
                    <a:pt x="88" y="95"/>
                    <a:pt x="82" y="89"/>
                  </a:cubicBezTo>
                  <a:cubicBezTo>
                    <a:pt x="18" y="153"/>
                    <a:pt x="18" y="153"/>
                    <a:pt x="18" y="153"/>
                  </a:cubicBezTo>
                  <a:cubicBezTo>
                    <a:pt x="205" y="153"/>
                    <a:pt x="205" y="153"/>
                    <a:pt x="205" y="153"/>
                  </a:cubicBezTo>
                  <a:close/>
                  <a:moveTo>
                    <a:pt x="74" y="82"/>
                  </a:moveTo>
                  <a:cubicBezTo>
                    <a:pt x="10" y="18"/>
                    <a:pt x="10" y="18"/>
                    <a:pt x="10" y="18"/>
                  </a:cubicBezTo>
                  <a:cubicBezTo>
                    <a:pt x="10" y="146"/>
                    <a:pt x="10" y="146"/>
                    <a:pt x="10" y="146"/>
                  </a:cubicBezTo>
                  <a:cubicBezTo>
                    <a:pt x="74" y="82"/>
                    <a:pt x="74" y="82"/>
                    <a:pt x="74"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19" name="组合 18"/>
          <p:cNvGrpSpPr/>
          <p:nvPr/>
        </p:nvGrpSpPr>
        <p:grpSpPr>
          <a:xfrm>
            <a:off x="1440176" y="3176754"/>
            <a:ext cx="3017520" cy="1478280"/>
            <a:chOff x="1440176" y="3176754"/>
            <a:chExt cx="3017520" cy="1478280"/>
          </a:xfrm>
          <a:solidFill>
            <a:srgbClr val="51A8C4"/>
          </a:solidFill>
        </p:grpSpPr>
        <p:sp>
          <p:nvSpPr>
            <p:cNvPr id="20" name="圆角矩形 16"/>
            <p:cNvSpPr/>
            <p:nvPr/>
          </p:nvSpPr>
          <p:spPr>
            <a:xfrm>
              <a:off x="1440176" y="3176754"/>
              <a:ext cx="3017520" cy="1478280"/>
            </a:xfrm>
            <a:custGeom>
              <a:avLst/>
              <a:gdLst/>
              <a:ahLst/>
              <a:cxnLst/>
              <a:rect l="l" t="t" r="r" b="b"/>
              <a:pathLst>
                <a:path w="3017520" h="1478280">
                  <a:moveTo>
                    <a:pt x="63507" y="0"/>
                  </a:moveTo>
                  <a:lnTo>
                    <a:pt x="2281852" y="0"/>
                  </a:lnTo>
                  <a:cubicBezTo>
                    <a:pt x="2308786" y="398349"/>
                    <a:pt x="2622026" y="717957"/>
                    <a:pt x="3017520" y="755481"/>
                  </a:cubicBezTo>
                  <a:lnTo>
                    <a:pt x="3017520" y="1414773"/>
                  </a:lnTo>
                  <a:cubicBezTo>
                    <a:pt x="3017520" y="1449847"/>
                    <a:pt x="2989087" y="1478280"/>
                    <a:pt x="2954013" y="1478280"/>
                  </a:cubicBezTo>
                  <a:lnTo>
                    <a:pt x="63507" y="1478280"/>
                  </a:lnTo>
                  <a:cubicBezTo>
                    <a:pt x="28433" y="1478280"/>
                    <a:pt x="0" y="1449847"/>
                    <a:pt x="0" y="1414773"/>
                  </a:cubicBezTo>
                  <a:lnTo>
                    <a:pt x="0" y="63507"/>
                  </a:lnTo>
                  <a:cubicBezTo>
                    <a:pt x="0" y="28433"/>
                    <a:pt x="28433" y="0"/>
                    <a:pt x="63507" y="0"/>
                  </a:cubicBezTo>
                  <a:close/>
                </a:path>
              </a:pathLst>
            </a:custGeom>
            <a:solidFill>
              <a:srgbClr val="79DCFF"/>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1" name="TextBox 11"/>
            <p:cNvSpPr txBox="1">
              <a:spLocks noChangeArrowheads="1"/>
            </p:cNvSpPr>
            <p:nvPr/>
          </p:nvSpPr>
          <p:spPr bwMode="auto">
            <a:xfrm flipH="1">
              <a:off x="1966683" y="3582953"/>
              <a:ext cx="1309173" cy="46166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2" name="TextBox 11"/>
            <p:cNvSpPr txBox="1">
              <a:spLocks noChangeArrowheads="1"/>
            </p:cNvSpPr>
            <p:nvPr/>
          </p:nvSpPr>
          <p:spPr bwMode="auto">
            <a:xfrm flipH="1">
              <a:off x="1966683" y="4047451"/>
              <a:ext cx="1309173" cy="46166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3" name="Freeform 11"/>
            <p:cNvSpPr>
              <a:spLocks noEditPoints="1"/>
            </p:cNvSpPr>
            <p:nvPr/>
          </p:nvSpPr>
          <p:spPr bwMode="auto">
            <a:xfrm>
              <a:off x="1533228" y="4256453"/>
              <a:ext cx="470573" cy="252663"/>
            </a:xfrm>
            <a:custGeom>
              <a:avLst/>
              <a:gdLst>
                <a:gd name="T0" fmla="*/ 90 w 212"/>
                <a:gd name="T1" fmla="*/ 111 h 114"/>
                <a:gd name="T2" fmla="*/ 83 w 212"/>
                <a:gd name="T3" fmla="*/ 108 h 114"/>
                <a:gd name="T4" fmla="*/ 70 w 212"/>
                <a:gd name="T5" fmla="*/ 102 h 114"/>
                <a:gd name="T6" fmla="*/ 50 w 212"/>
                <a:gd name="T7" fmla="*/ 100 h 114"/>
                <a:gd name="T8" fmla="*/ 41 w 212"/>
                <a:gd name="T9" fmla="*/ 69 h 114"/>
                <a:gd name="T10" fmla="*/ 57 w 212"/>
                <a:gd name="T11" fmla="*/ 39 h 114"/>
                <a:gd name="T12" fmla="*/ 59 w 212"/>
                <a:gd name="T13" fmla="*/ 40 h 114"/>
                <a:gd name="T14" fmla="*/ 74 w 212"/>
                <a:gd name="T15" fmla="*/ 35 h 114"/>
                <a:gd name="T16" fmla="*/ 100 w 212"/>
                <a:gd name="T17" fmla="*/ 21 h 114"/>
                <a:gd name="T18" fmla="*/ 123 w 212"/>
                <a:gd name="T19" fmla="*/ 5 h 114"/>
                <a:gd name="T20" fmla="*/ 130 w 212"/>
                <a:gd name="T21" fmla="*/ 0 h 114"/>
                <a:gd name="T22" fmla="*/ 141 w 212"/>
                <a:gd name="T23" fmla="*/ 13 h 114"/>
                <a:gd name="T24" fmla="*/ 136 w 212"/>
                <a:gd name="T25" fmla="*/ 26 h 114"/>
                <a:gd name="T26" fmla="*/ 172 w 212"/>
                <a:gd name="T27" fmla="*/ 27 h 114"/>
                <a:gd name="T28" fmla="*/ 212 w 212"/>
                <a:gd name="T29" fmla="*/ 39 h 114"/>
                <a:gd name="T30" fmla="*/ 200 w 212"/>
                <a:gd name="T31" fmla="*/ 49 h 114"/>
                <a:gd name="T32" fmla="*/ 154 w 212"/>
                <a:gd name="T33" fmla="*/ 51 h 114"/>
                <a:gd name="T34" fmla="*/ 163 w 212"/>
                <a:gd name="T35" fmla="*/ 64 h 114"/>
                <a:gd name="T36" fmla="*/ 151 w 212"/>
                <a:gd name="T37" fmla="*/ 75 h 114"/>
                <a:gd name="T38" fmla="*/ 156 w 212"/>
                <a:gd name="T39" fmla="*/ 85 h 114"/>
                <a:gd name="T40" fmla="*/ 148 w 212"/>
                <a:gd name="T41" fmla="*/ 95 h 114"/>
                <a:gd name="T42" fmla="*/ 149 w 212"/>
                <a:gd name="T43" fmla="*/ 98 h 114"/>
                <a:gd name="T44" fmla="*/ 135 w 212"/>
                <a:gd name="T45" fmla="*/ 110 h 114"/>
                <a:gd name="T46" fmla="*/ 107 w 212"/>
                <a:gd name="T47" fmla="*/ 114 h 114"/>
                <a:gd name="T48" fmla="*/ 90 w 212"/>
                <a:gd name="T49" fmla="*/ 111 h 114"/>
                <a:gd name="T50" fmla="*/ 90 w 212"/>
                <a:gd name="T51" fmla="*/ 111 h 114"/>
                <a:gd name="T52" fmla="*/ 39 w 212"/>
                <a:gd name="T53" fmla="*/ 41 h 114"/>
                <a:gd name="T54" fmla="*/ 34 w 212"/>
                <a:gd name="T55" fmla="*/ 70 h 114"/>
                <a:gd name="T56" fmla="*/ 44 w 212"/>
                <a:gd name="T57" fmla="*/ 114 h 114"/>
                <a:gd name="T58" fmla="*/ 22 w 212"/>
                <a:gd name="T59" fmla="*/ 113 h 114"/>
                <a:gd name="T60" fmla="*/ 3 w 212"/>
                <a:gd name="T61" fmla="*/ 111 h 114"/>
                <a:gd name="T62" fmla="*/ 1 w 212"/>
                <a:gd name="T63" fmla="*/ 90 h 114"/>
                <a:gd name="T64" fmla="*/ 0 w 212"/>
                <a:gd name="T65" fmla="*/ 67 h 114"/>
                <a:gd name="T66" fmla="*/ 4 w 212"/>
                <a:gd name="T67" fmla="*/ 37 h 114"/>
                <a:gd name="T68" fmla="*/ 39 w 212"/>
                <a:gd name="T69" fmla="*/ 41 h 114"/>
                <a:gd name="T70" fmla="*/ 39 w 212"/>
                <a:gd name="T71" fmla="*/ 41 h 114"/>
                <a:gd name="T72" fmla="*/ 19 w 212"/>
                <a:gd name="T73" fmla="*/ 94 h 114"/>
                <a:gd name="T74" fmla="*/ 16 w 212"/>
                <a:gd name="T75" fmla="*/ 98 h 114"/>
                <a:gd name="T76" fmla="*/ 19 w 212"/>
                <a:gd name="T77" fmla="*/ 102 h 114"/>
                <a:gd name="T78" fmla="*/ 23 w 212"/>
                <a:gd name="T79" fmla="*/ 98 h 114"/>
                <a:gd name="T80" fmla="*/ 19 w 212"/>
                <a:gd name="T81" fmla="*/ 9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2" h="114">
                  <a:moveTo>
                    <a:pt x="90" y="111"/>
                  </a:moveTo>
                  <a:cubicBezTo>
                    <a:pt x="88" y="111"/>
                    <a:pt x="86" y="110"/>
                    <a:pt x="83" y="108"/>
                  </a:cubicBezTo>
                  <a:cubicBezTo>
                    <a:pt x="77" y="105"/>
                    <a:pt x="72" y="102"/>
                    <a:pt x="70" y="102"/>
                  </a:cubicBezTo>
                  <a:cubicBezTo>
                    <a:pt x="50" y="100"/>
                    <a:pt x="50" y="100"/>
                    <a:pt x="50" y="100"/>
                  </a:cubicBezTo>
                  <a:cubicBezTo>
                    <a:pt x="45" y="96"/>
                    <a:pt x="41" y="84"/>
                    <a:pt x="41" y="69"/>
                  </a:cubicBezTo>
                  <a:cubicBezTo>
                    <a:pt x="41" y="52"/>
                    <a:pt x="46" y="41"/>
                    <a:pt x="57" y="39"/>
                  </a:cubicBezTo>
                  <a:cubicBezTo>
                    <a:pt x="59" y="40"/>
                    <a:pt x="59" y="40"/>
                    <a:pt x="59" y="40"/>
                  </a:cubicBezTo>
                  <a:cubicBezTo>
                    <a:pt x="64" y="40"/>
                    <a:pt x="69" y="38"/>
                    <a:pt x="74" y="35"/>
                  </a:cubicBezTo>
                  <a:cubicBezTo>
                    <a:pt x="91" y="26"/>
                    <a:pt x="100" y="21"/>
                    <a:pt x="100" y="21"/>
                  </a:cubicBezTo>
                  <a:cubicBezTo>
                    <a:pt x="108" y="19"/>
                    <a:pt x="116" y="13"/>
                    <a:pt x="123" y="5"/>
                  </a:cubicBezTo>
                  <a:cubicBezTo>
                    <a:pt x="126" y="2"/>
                    <a:pt x="129" y="0"/>
                    <a:pt x="130" y="0"/>
                  </a:cubicBezTo>
                  <a:cubicBezTo>
                    <a:pt x="136" y="0"/>
                    <a:pt x="142" y="8"/>
                    <a:pt x="141" y="13"/>
                  </a:cubicBezTo>
                  <a:cubicBezTo>
                    <a:pt x="141" y="19"/>
                    <a:pt x="139" y="24"/>
                    <a:pt x="136" y="26"/>
                  </a:cubicBezTo>
                  <a:cubicBezTo>
                    <a:pt x="148" y="26"/>
                    <a:pt x="160" y="26"/>
                    <a:pt x="172" y="27"/>
                  </a:cubicBezTo>
                  <a:cubicBezTo>
                    <a:pt x="196" y="28"/>
                    <a:pt x="212" y="31"/>
                    <a:pt x="212" y="39"/>
                  </a:cubicBezTo>
                  <a:cubicBezTo>
                    <a:pt x="212" y="44"/>
                    <a:pt x="207" y="48"/>
                    <a:pt x="200" y="49"/>
                  </a:cubicBezTo>
                  <a:cubicBezTo>
                    <a:pt x="185" y="51"/>
                    <a:pt x="169" y="51"/>
                    <a:pt x="154" y="51"/>
                  </a:cubicBezTo>
                  <a:cubicBezTo>
                    <a:pt x="160" y="54"/>
                    <a:pt x="163" y="59"/>
                    <a:pt x="163" y="64"/>
                  </a:cubicBezTo>
                  <a:cubicBezTo>
                    <a:pt x="163" y="70"/>
                    <a:pt x="158" y="75"/>
                    <a:pt x="151" y="75"/>
                  </a:cubicBezTo>
                  <a:cubicBezTo>
                    <a:pt x="154" y="77"/>
                    <a:pt x="156" y="80"/>
                    <a:pt x="156" y="85"/>
                  </a:cubicBezTo>
                  <a:cubicBezTo>
                    <a:pt x="156" y="89"/>
                    <a:pt x="154" y="93"/>
                    <a:pt x="148" y="95"/>
                  </a:cubicBezTo>
                  <a:cubicBezTo>
                    <a:pt x="149" y="98"/>
                    <a:pt x="149" y="98"/>
                    <a:pt x="149" y="98"/>
                  </a:cubicBezTo>
                  <a:cubicBezTo>
                    <a:pt x="149" y="105"/>
                    <a:pt x="144" y="108"/>
                    <a:pt x="135" y="110"/>
                  </a:cubicBezTo>
                  <a:cubicBezTo>
                    <a:pt x="127" y="112"/>
                    <a:pt x="114" y="114"/>
                    <a:pt x="107" y="114"/>
                  </a:cubicBezTo>
                  <a:cubicBezTo>
                    <a:pt x="100" y="114"/>
                    <a:pt x="96" y="113"/>
                    <a:pt x="90" y="111"/>
                  </a:cubicBezTo>
                  <a:cubicBezTo>
                    <a:pt x="90" y="111"/>
                    <a:pt x="90" y="111"/>
                    <a:pt x="90" y="111"/>
                  </a:cubicBezTo>
                  <a:close/>
                  <a:moveTo>
                    <a:pt x="39" y="41"/>
                  </a:moveTo>
                  <a:cubicBezTo>
                    <a:pt x="35" y="48"/>
                    <a:pt x="34" y="60"/>
                    <a:pt x="34" y="70"/>
                  </a:cubicBezTo>
                  <a:cubicBezTo>
                    <a:pt x="34" y="87"/>
                    <a:pt x="38" y="105"/>
                    <a:pt x="44" y="114"/>
                  </a:cubicBezTo>
                  <a:cubicBezTo>
                    <a:pt x="39" y="114"/>
                    <a:pt x="32" y="113"/>
                    <a:pt x="22" y="113"/>
                  </a:cubicBezTo>
                  <a:cubicBezTo>
                    <a:pt x="12" y="112"/>
                    <a:pt x="6" y="111"/>
                    <a:pt x="3" y="111"/>
                  </a:cubicBezTo>
                  <a:cubicBezTo>
                    <a:pt x="3" y="107"/>
                    <a:pt x="3" y="100"/>
                    <a:pt x="1" y="90"/>
                  </a:cubicBezTo>
                  <a:cubicBezTo>
                    <a:pt x="0" y="80"/>
                    <a:pt x="0" y="73"/>
                    <a:pt x="0" y="67"/>
                  </a:cubicBezTo>
                  <a:cubicBezTo>
                    <a:pt x="0" y="55"/>
                    <a:pt x="1" y="45"/>
                    <a:pt x="4" y="37"/>
                  </a:cubicBezTo>
                  <a:cubicBezTo>
                    <a:pt x="15" y="37"/>
                    <a:pt x="27" y="38"/>
                    <a:pt x="39" y="41"/>
                  </a:cubicBezTo>
                  <a:cubicBezTo>
                    <a:pt x="39" y="41"/>
                    <a:pt x="39" y="41"/>
                    <a:pt x="39" y="41"/>
                  </a:cubicBezTo>
                  <a:close/>
                  <a:moveTo>
                    <a:pt x="19" y="94"/>
                  </a:moveTo>
                  <a:cubicBezTo>
                    <a:pt x="17" y="94"/>
                    <a:pt x="16" y="95"/>
                    <a:pt x="16" y="98"/>
                  </a:cubicBezTo>
                  <a:cubicBezTo>
                    <a:pt x="16" y="101"/>
                    <a:pt x="17" y="102"/>
                    <a:pt x="19" y="102"/>
                  </a:cubicBezTo>
                  <a:cubicBezTo>
                    <a:pt x="21" y="102"/>
                    <a:pt x="23" y="100"/>
                    <a:pt x="23" y="98"/>
                  </a:cubicBezTo>
                  <a:cubicBezTo>
                    <a:pt x="23" y="95"/>
                    <a:pt x="22" y="94"/>
                    <a:pt x="19" y="94"/>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4" name="组合 23"/>
          <p:cNvGrpSpPr/>
          <p:nvPr/>
        </p:nvGrpSpPr>
        <p:grpSpPr>
          <a:xfrm>
            <a:off x="4663440" y="3176754"/>
            <a:ext cx="3017520" cy="1478280"/>
            <a:chOff x="4663440" y="3176754"/>
            <a:chExt cx="3017520" cy="1478280"/>
          </a:xfrm>
          <a:solidFill>
            <a:srgbClr val="0F6DA1"/>
          </a:solidFill>
        </p:grpSpPr>
        <p:sp>
          <p:nvSpPr>
            <p:cNvPr id="25" name="圆角矩形 15"/>
            <p:cNvSpPr/>
            <p:nvPr/>
          </p:nvSpPr>
          <p:spPr>
            <a:xfrm>
              <a:off x="4663440" y="3176754"/>
              <a:ext cx="3017520" cy="1478280"/>
            </a:xfrm>
            <a:custGeom>
              <a:avLst/>
              <a:gdLst/>
              <a:ahLst/>
              <a:cxnLst/>
              <a:rect l="l" t="t" r="r" b="b"/>
              <a:pathLst>
                <a:path w="3017520" h="1478280">
                  <a:moveTo>
                    <a:pt x="746018" y="0"/>
                  </a:moveTo>
                  <a:lnTo>
                    <a:pt x="2954013" y="0"/>
                  </a:lnTo>
                  <a:cubicBezTo>
                    <a:pt x="2989087" y="0"/>
                    <a:pt x="3017520" y="28433"/>
                    <a:pt x="3017520" y="63507"/>
                  </a:cubicBezTo>
                  <a:lnTo>
                    <a:pt x="3017520" y="1414773"/>
                  </a:lnTo>
                  <a:cubicBezTo>
                    <a:pt x="3017520" y="1449847"/>
                    <a:pt x="2989087" y="1478280"/>
                    <a:pt x="2954013" y="1478280"/>
                  </a:cubicBezTo>
                  <a:lnTo>
                    <a:pt x="63507" y="1478280"/>
                  </a:lnTo>
                  <a:cubicBezTo>
                    <a:pt x="28433" y="1478280"/>
                    <a:pt x="0" y="1449847"/>
                    <a:pt x="0" y="1414773"/>
                  </a:cubicBezTo>
                  <a:lnTo>
                    <a:pt x="0" y="762170"/>
                  </a:lnTo>
                  <a:cubicBezTo>
                    <a:pt x="402287" y="729346"/>
                    <a:pt x="721799" y="404580"/>
                    <a:pt x="746018" y="0"/>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6" name="TextBox 11"/>
            <p:cNvSpPr txBox="1">
              <a:spLocks noChangeArrowheads="1"/>
            </p:cNvSpPr>
            <p:nvPr/>
          </p:nvSpPr>
          <p:spPr bwMode="auto">
            <a:xfrm flipH="1">
              <a:off x="5855115" y="3544988"/>
              <a:ext cx="1309173" cy="46166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7" name="TextBox 11"/>
            <p:cNvSpPr txBox="1">
              <a:spLocks noChangeArrowheads="1"/>
            </p:cNvSpPr>
            <p:nvPr/>
          </p:nvSpPr>
          <p:spPr bwMode="auto">
            <a:xfrm flipH="1">
              <a:off x="5855115" y="4009486"/>
              <a:ext cx="1309173" cy="46166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8" name="Freeform 16"/>
            <p:cNvSpPr>
              <a:spLocks noEditPoints="1"/>
            </p:cNvSpPr>
            <p:nvPr/>
          </p:nvSpPr>
          <p:spPr bwMode="auto">
            <a:xfrm>
              <a:off x="7152370" y="4170019"/>
              <a:ext cx="425530" cy="425530"/>
            </a:xfrm>
            <a:custGeom>
              <a:avLst/>
              <a:gdLst>
                <a:gd name="T0" fmla="*/ 205 w 240"/>
                <a:gd name="T1" fmla="*/ 205 h 240"/>
                <a:gd name="T2" fmla="*/ 35 w 240"/>
                <a:gd name="T3" fmla="*/ 205 h 240"/>
                <a:gd name="T4" fmla="*/ 35 w 240"/>
                <a:gd name="T5" fmla="*/ 35 h 240"/>
                <a:gd name="T6" fmla="*/ 205 w 240"/>
                <a:gd name="T7" fmla="*/ 35 h 240"/>
                <a:gd name="T8" fmla="*/ 240 w 240"/>
                <a:gd name="T9" fmla="*/ 120 h 240"/>
                <a:gd name="T10" fmla="*/ 150 w 240"/>
                <a:gd name="T11" fmla="*/ 15 h 240"/>
                <a:gd name="T12" fmla="*/ 194 w 240"/>
                <a:gd name="T13" fmla="*/ 39 h 240"/>
                <a:gd name="T14" fmla="*/ 228 w 240"/>
                <a:gd name="T15" fmla="*/ 114 h 240"/>
                <a:gd name="T16" fmla="*/ 174 w 240"/>
                <a:gd name="T17" fmla="*/ 61 h 240"/>
                <a:gd name="T18" fmla="*/ 228 w 240"/>
                <a:gd name="T19" fmla="*/ 114 h 240"/>
                <a:gd name="T20" fmla="*/ 136 w 240"/>
                <a:gd name="T21" fmla="*/ 12 h 240"/>
                <a:gd name="T22" fmla="*/ 125 w 240"/>
                <a:gd name="T23" fmla="*/ 64 h 240"/>
                <a:gd name="T24" fmla="*/ 161 w 240"/>
                <a:gd name="T25" fmla="*/ 56 h 240"/>
                <a:gd name="T26" fmla="*/ 164 w 240"/>
                <a:gd name="T27" fmla="*/ 65 h 240"/>
                <a:gd name="T28" fmla="*/ 125 w 240"/>
                <a:gd name="T29" fmla="*/ 114 h 240"/>
                <a:gd name="T30" fmla="*/ 115 w 240"/>
                <a:gd name="T31" fmla="*/ 64 h 240"/>
                <a:gd name="T32" fmla="*/ 108 w 240"/>
                <a:gd name="T33" fmla="*/ 11 h 240"/>
                <a:gd name="T34" fmla="*/ 79 w 240"/>
                <a:gd name="T35" fmla="*/ 56 h 240"/>
                <a:gd name="T36" fmla="*/ 115 w 240"/>
                <a:gd name="T37" fmla="*/ 64 h 240"/>
                <a:gd name="T38" fmla="*/ 186 w 240"/>
                <a:gd name="T39" fmla="*/ 125 h 240"/>
                <a:gd name="T40" fmla="*/ 201 w 240"/>
                <a:gd name="T41" fmla="*/ 193 h 240"/>
                <a:gd name="T42" fmla="*/ 228 w 240"/>
                <a:gd name="T43" fmla="*/ 125 h 240"/>
                <a:gd name="T44" fmla="*/ 46 w 240"/>
                <a:gd name="T45" fmla="*/ 39 h 240"/>
                <a:gd name="T46" fmla="*/ 89 w 240"/>
                <a:gd name="T47" fmla="*/ 15 h 240"/>
                <a:gd name="T48" fmla="*/ 175 w 240"/>
                <a:gd name="T49" fmla="*/ 125 h 240"/>
                <a:gd name="T50" fmla="*/ 125 w 240"/>
                <a:gd name="T51" fmla="*/ 165 h 240"/>
                <a:gd name="T52" fmla="*/ 175 w 240"/>
                <a:gd name="T53" fmla="*/ 125 h 240"/>
                <a:gd name="T54" fmla="*/ 115 w 240"/>
                <a:gd name="T55" fmla="*/ 114 h 240"/>
                <a:gd name="T56" fmla="*/ 76 w 240"/>
                <a:gd name="T57" fmla="*/ 65 h 240"/>
                <a:gd name="T58" fmla="*/ 115 w 240"/>
                <a:gd name="T59" fmla="*/ 114 h 240"/>
                <a:gd name="T60" fmla="*/ 170 w 240"/>
                <a:gd name="T61" fmla="*/ 187 h 240"/>
                <a:gd name="T62" fmla="*/ 194 w 240"/>
                <a:gd name="T63" fmla="*/ 200 h 240"/>
                <a:gd name="T64" fmla="*/ 66 w 240"/>
                <a:gd name="T65" fmla="*/ 61 h 240"/>
                <a:gd name="T66" fmla="*/ 11 w 240"/>
                <a:gd name="T67" fmla="*/ 114 h 240"/>
                <a:gd name="T68" fmla="*/ 66 w 240"/>
                <a:gd name="T69" fmla="*/ 61 h 240"/>
                <a:gd name="T70" fmla="*/ 161 w 240"/>
                <a:gd name="T71" fmla="*/ 183 h 240"/>
                <a:gd name="T72" fmla="*/ 125 w 240"/>
                <a:gd name="T73" fmla="*/ 229 h 240"/>
                <a:gd name="T74" fmla="*/ 161 w 240"/>
                <a:gd name="T75" fmla="*/ 183 h 240"/>
                <a:gd name="T76" fmla="*/ 115 w 240"/>
                <a:gd name="T77" fmla="*/ 165 h 240"/>
                <a:gd name="T78" fmla="*/ 65 w 240"/>
                <a:gd name="T79" fmla="*/ 125 h 240"/>
                <a:gd name="T80" fmla="*/ 115 w 240"/>
                <a:gd name="T81" fmla="*/ 165 h 240"/>
                <a:gd name="T82" fmla="*/ 115 w 240"/>
                <a:gd name="T83" fmla="*/ 229 h 240"/>
                <a:gd name="T84" fmla="*/ 79 w 240"/>
                <a:gd name="T85" fmla="*/ 183 h 240"/>
                <a:gd name="T86" fmla="*/ 115 w 240"/>
                <a:gd name="T87" fmla="*/ 229 h 240"/>
                <a:gd name="T88" fmla="*/ 66 w 240"/>
                <a:gd name="T89" fmla="*/ 178 h 240"/>
                <a:gd name="T90" fmla="*/ 11 w 240"/>
                <a:gd name="T91" fmla="*/ 125 h 240"/>
                <a:gd name="T92" fmla="*/ 66 w 240"/>
                <a:gd name="T93" fmla="*/ 178 h 240"/>
                <a:gd name="T94" fmla="*/ 89 w 240"/>
                <a:gd name="T95" fmla="*/ 224 h 240"/>
                <a:gd name="T96" fmla="*/ 46 w 240"/>
                <a:gd name="T97" fmla="*/ 2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0">
                  <a:moveTo>
                    <a:pt x="240" y="120"/>
                  </a:moveTo>
                  <a:cubicBezTo>
                    <a:pt x="240" y="153"/>
                    <a:pt x="228" y="182"/>
                    <a:pt x="205" y="205"/>
                  </a:cubicBezTo>
                  <a:cubicBezTo>
                    <a:pt x="182" y="228"/>
                    <a:pt x="153" y="240"/>
                    <a:pt x="120" y="240"/>
                  </a:cubicBezTo>
                  <a:cubicBezTo>
                    <a:pt x="86" y="240"/>
                    <a:pt x="58" y="228"/>
                    <a:pt x="35" y="205"/>
                  </a:cubicBezTo>
                  <a:cubicBezTo>
                    <a:pt x="12" y="182"/>
                    <a:pt x="0" y="153"/>
                    <a:pt x="0" y="120"/>
                  </a:cubicBezTo>
                  <a:cubicBezTo>
                    <a:pt x="0" y="86"/>
                    <a:pt x="12" y="58"/>
                    <a:pt x="35" y="35"/>
                  </a:cubicBezTo>
                  <a:cubicBezTo>
                    <a:pt x="58" y="11"/>
                    <a:pt x="86" y="0"/>
                    <a:pt x="120" y="0"/>
                  </a:cubicBezTo>
                  <a:cubicBezTo>
                    <a:pt x="153" y="0"/>
                    <a:pt x="182" y="11"/>
                    <a:pt x="205" y="35"/>
                  </a:cubicBezTo>
                  <a:cubicBezTo>
                    <a:pt x="228" y="58"/>
                    <a:pt x="240" y="86"/>
                    <a:pt x="240" y="120"/>
                  </a:cubicBezTo>
                  <a:cubicBezTo>
                    <a:pt x="240" y="120"/>
                    <a:pt x="240" y="120"/>
                    <a:pt x="240" y="120"/>
                  </a:cubicBezTo>
                  <a:close/>
                  <a:moveTo>
                    <a:pt x="194" y="39"/>
                  </a:moveTo>
                  <a:cubicBezTo>
                    <a:pt x="181" y="28"/>
                    <a:pt x="166" y="19"/>
                    <a:pt x="150" y="15"/>
                  </a:cubicBezTo>
                  <a:cubicBezTo>
                    <a:pt x="158" y="26"/>
                    <a:pt x="165" y="38"/>
                    <a:pt x="170" y="52"/>
                  </a:cubicBezTo>
                  <a:cubicBezTo>
                    <a:pt x="180" y="48"/>
                    <a:pt x="187" y="44"/>
                    <a:pt x="194" y="39"/>
                  </a:cubicBezTo>
                  <a:cubicBezTo>
                    <a:pt x="194" y="39"/>
                    <a:pt x="194" y="39"/>
                    <a:pt x="194" y="39"/>
                  </a:cubicBezTo>
                  <a:close/>
                  <a:moveTo>
                    <a:pt x="228" y="114"/>
                  </a:moveTo>
                  <a:cubicBezTo>
                    <a:pt x="228" y="89"/>
                    <a:pt x="218" y="66"/>
                    <a:pt x="201" y="46"/>
                  </a:cubicBezTo>
                  <a:cubicBezTo>
                    <a:pt x="194" y="51"/>
                    <a:pt x="185" y="56"/>
                    <a:pt x="174" y="61"/>
                  </a:cubicBezTo>
                  <a:cubicBezTo>
                    <a:pt x="182" y="82"/>
                    <a:pt x="186" y="100"/>
                    <a:pt x="186" y="114"/>
                  </a:cubicBezTo>
                  <a:cubicBezTo>
                    <a:pt x="228" y="114"/>
                    <a:pt x="228" y="114"/>
                    <a:pt x="228" y="114"/>
                  </a:cubicBezTo>
                  <a:close/>
                  <a:moveTo>
                    <a:pt x="161" y="56"/>
                  </a:moveTo>
                  <a:cubicBezTo>
                    <a:pt x="155" y="42"/>
                    <a:pt x="146" y="25"/>
                    <a:pt x="136" y="12"/>
                  </a:cubicBezTo>
                  <a:cubicBezTo>
                    <a:pt x="133" y="11"/>
                    <a:pt x="129" y="11"/>
                    <a:pt x="125" y="11"/>
                  </a:cubicBezTo>
                  <a:cubicBezTo>
                    <a:pt x="125" y="64"/>
                    <a:pt x="125" y="64"/>
                    <a:pt x="125" y="64"/>
                  </a:cubicBezTo>
                  <a:cubicBezTo>
                    <a:pt x="136" y="64"/>
                    <a:pt x="148" y="61"/>
                    <a:pt x="161" y="56"/>
                  </a:cubicBezTo>
                  <a:cubicBezTo>
                    <a:pt x="161" y="56"/>
                    <a:pt x="161" y="56"/>
                    <a:pt x="161" y="56"/>
                  </a:cubicBezTo>
                  <a:close/>
                  <a:moveTo>
                    <a:pt x="175" y="114"/>
                  </a:moveTo>
                  <a:cubicBezTo>
                    <a:pt x="175" y="99"/>
                    <a:pt x="171" y="82"/>
                    <a:pt x="164" y="65"/>
                  </a:cubicBezTo>
                  <a:cubicBezTo>
                    <a:pt x="150" y="71"/>
                    <a:pt x="136" y="75"/>
                    <a:pt x="125" y="75"/>
                  </a:cubicBezTo>
                  <a:cubicBezTo>
                    <a:pt x="125" y="114"/>
                    <a:pt x="125" y="114"/>
                    <a:pt x="125" y="114"/>
                  </a:cubicBezTo>
                  <a:cubicBezTo>
                    <a:pt x="175" y="114"/>
                    <a:pt x="175" y="114"/>
                    <a:pt x="175" y="114"/>
                  </a:cubicBezTo>
                  <a:close/>
                  <a:moveTo>
                    <a:pt x="115" y="64"/>
                  </a:moveTo>
                  <a:cubicBezTo>
                    <a:pt x="115" y="11"/>
                    <a:pt x="115" y="11"/>
                    <a:pt x="115" y="11"/>
                  </a:cubicBezTo>
                  <a:cubicBezTo>
                    <a:pt x="108" y="11"/>
                    <a:pt x="108" y="11"/>
                    <a:pt x="108" y="11"/>
                  </a:cubicBezTo>
                  <a:cubicBezTo>
                    <a:pt x="106" y="11"/>
                    <a:pt x="105" y="12"/>
                    <a:pt x="104" y="12"/>
                  </a:cubicBezTo>
                  <a:cubicBezTo>
                    <a:pt x="94" y="26"/>
                    <a:pt x="85" y="40"/>
                    <a:pt x="79" y="56"/>
                  </a:cubicBezTo>
                  <a:cubicBezTo>
                    <a:pt x="92" y="61"/>
                    <a:pt x="103" y="64"/>
                    <a:pt x="115" y="64"/>
                  </a:cubicBezTo>
                  <a:cubicBezTo>
                    <a:pt x="115" y="64"/>
                    <a:pt x="115" y="64"/>
                    <a:pt x="115" y="64"/>
                  </a:cubicBezTo>
                  <a:close/>
                  <a:moveTo>
                    <a:pt x="228" y="125"/>
                  </a:moveTo>
                  <a:cubicBezTo>
                    <a:pt x="186" y="125"/>
                    <a:pt x="186" y="125"/>
                    <a:pt x="186" y="125"/>
                  </a:cubicBezTo>
                  <a:cubicBezTo>
                    <a:pt x="186" y="140"/>
                    <a:pt x="182" y="159"/>
                    <a:pt x="174" y="178"/>
                  </a:cubicBezTo>
                  <a:cubicBezTo>
                    <a:pt x="184" y="182"/>
                    <a:pt x="194" y="188"/>
                    <a:pt x="201" y="193"/>
                  </a:cubicBezTo>
                  <a:cubicBezTo>
                    <a:pt x="218" y="175"/>
                    <a:pt x="228" y="150"/>
                    <a:pt x="228" y="125"/>
                  </a:cubicBezTo>
                  <a:cubicBezTo>
                    <a:pt x="228" y="125"/>
                    <a:pt x="228" y="125"/>
                    <a:pt x="228" y="125"/>
                  </a:cubicBezTo>
                  <a:close/>
                  <a:moveTo>
                    <a:pt x="89" y="15"/>
                  </a:moveTo>
                  <a:cubicBezTo>
                    <a:pt x="73" y="19"/>
                    <a:pt x="59" y="27"/>
                    <a:pt x="46" y="39"/>
                  </a:cubicBezTo>
                  <a:cubicBezTo>
                    <a:pt x="52" y="44"/>
                    <a:pt x="61" y="49"/>
                    <a:pt x="70" y="52"/>
                  </a:cubicBezTo>
                  <a:cubicBezTo>
                    <a:pt x="75" y="38"/>
                    <a:pt x="82" y="26"/>
                    <a:pt x="89" y="15"/>
                  </a:cubicBezTo>
                  <a:cubicBezTo>
                    <a:pt x="89" y="15"/>
                    <a:pt x="89" y="15"/>
                    <a:pt x="89" y="15"/>
                  </a:cubicBezTo>
                  <a:close/>
                  <a:moveTo>
                    <a:pt x="175" y="125"/>
                  </a:moveTo>
                  <a:cubicBezTo>
                    <a:pt x="125" y="125"/>
                    <a:pt x="125" y="125"/>
                    <a:pt x="125" y="125"/>
                  </a:cubicBezTo>
                  <a:cubicBezTo>
                    <a:pt x="125" y="165"/>
                    <a:pt x="125" y="165"/>
                    <a:pt x="125" y="165"/>
                  </a:cubicBezTo>
                  <a:cubicBezTo>
                    <a:pt x="136" y="165"/>
                    <a:pt x="150" y="168"/>
                    <a:pt x="164" y="175"/>
                  </a:cubicBezTo>
                  <a:cubicBezTo>
                    <a:pt x="171" y="157"/>
                    <a:pt x="175" y="140"/>
                    <a:pt x="175" y="125"/>
                  </a:cubicBezTo>
                  <a:cubicBezTo>
                    <a:pt x="175" y="125"/>
                    <a:pt x="175" y="125"/>
                    <a:pt x="175" y="125"/>
                  </a:cubicBezTo>
                  <a:close/>
                  <a:moveTo>
                    <a:pt x="115" y="114"/>
                  </a:moveTo>
                  <a:cubicBezTo>
                    <a:pt x="115" y="75"/>
                    <a:pt x="115" y="75"/>
                    <a:pt x="115" y="75"/>
                  </a:cubicBezTo>
                  <a:cubicBezTo>
                    <a:pt x="104" y="75"/>
                    <a:pt x="90" y="71"/>
                    <a:pt x="76" y="65"/>
                  </a:cubicBezTo>
                  <a:cubicBezTo>
                    <a:pt x="69" y="83"/>
                    <a:pt x="65" y="99"/>
                    <a:pt x="65" y="114"/>
                  </a:cubicBezTo>
                  <a:cubicBezTo>
                    <a:pt x="115" y="114"/>
                    <a:pt x="115" y="114"/>
                    <a:pt x="115" y="114"/>
                  </a:cubicBezTo>
                  <a:close/>
                  <a:moveTo>
                    <a:pt x="194" y="200"/>
                  </a:moveTo>
                  <a:cubicBezTo>
                    <a:pt x="187" y="195"/>
                    <a:pt x="179" y="191"/>
                    <a:pt x="170" y="187"/>
                  </a:cubicBezTo>
                  <a:cubicBezTo>
                    <a:pt x="165" y="201"/>
                    <a:pt x="158" y="213"/>
                    <a:pt x="150" y="224"/>
                  </a:cubicBezTo>
                  <a:cubicBezTo>
                    <a:pt x="167" y="220"/>
                    <a:pt x="181" y="212"/>
                    <a:pt x="194" y="200"/>
                  </a:cubicBezTo>
                  <a:cubicBezTo>
                    <a:pt x="194" y="200"/>
                    <a:pt x="194" y="200"/>
                    <a:pt x="194" y="200"/>
                  </a:cubicBezTo>
                  <a:close/>
                  <a:moveTo>
                    <a:pt x="66" y="61"/>
                  </a:moveTo>
                  <a:cubicBezTo>
                    <a:pt x="55" y="56"/>
                    <a:pt x="45" y="51"/>
                    <a:pt x="38" y="46"/>
                  </a:cubicBezTo>
                  <a:cubicBezTo>
                    <a:pt x="21" y="65"/>
                    <a:pt x="11" y="89"/>
                    <a:pt x="11" y="114"/>
                  </a:cubicBezTo>
                  <a:cubicBezTo>
                    <a:pt x="54" y="114"/>
                    <a:pt x="54" y="114"/>
                    <a:pt x="54" y="114"/>
                  </a:cubicBezTo>
                  <a:cubicBezTo>
                    <a:pt x="54" y="100"/>
                    <a:pt x="58" y="82"/>
                    <a:pt x="66" y="61"/>
                  </a:cubicBezTo>
                  <a:cubicBezTo>
                    <a:pt x="66" y="61"/>
                    <a:pt x="66" y="61"/>
                    <a:pt x="66" y="61"/>
                  </a:cubicBezTo>
                  <a:close/>
                  <a:moveTo>
                    <a:pt x="161" y="183"/>
                  </a:moveTo>
                  <a:cubicBezTo>
                    <a:pt x="148" y="179"/>
                    <a:pt x="135" y="176"/>
                    <a:pt x="125" y="176"/>
                  </a:cubicBezTo>
                  <a:cubicBezTo>
                    <a:pt x="125" y="229"/>
                    <a:pt x="125" y="229"/>
                    <a:pt x="125" y="229"/>
                  </a:cubicBezTo>
                  <a:cubicBezTo>
                    <a:pt x="129" y="229"/>
                    <a:pt x="133" y="228"/>
                    <a:pt x="136" y="228"/>
                  </a:cubicBezTo>
                  <a:cubicBezTo>
                    <a:pt x="146" y="214"/>
                    <a:pt x="154" y="200"/>
                    <a:pt x="161" y="183"/>
                  </a:cubicBezTo>
                  <a:cubicBezTo>
                    <a:pt x="161" y="183"/>
                    <a:pt x="161" y="183"/>
                    <a:pt x="161" y="183"/>
                  </a:cubicBezTo>
                  <a:close/>
                  <a:moveTo>
                    <a:pt x="115" y="165"/>
                  </a:moveTo>
                  <a:cubicBezTo>
                    <a:pt x="115" y="125"/>
                    <a:pt x="115" y="125"/>
                    <a:pt x="115" y="125"/>
                  </a:cubicBezTo>
                  <a:cubicBezTo>
                    <a:pt x="65" y="125"/>
                    <a:pt x="65" y="125"/>
                    <a:pt x="65" y="125"/>
                  </a:cubicBezTo>
                  <a:cubicBezTo>
                    <a:pt x="65" y="140"/>
                    <a:pt x="69" y="157"/>
                    <a:pt x="76" y="175"/>
                  </a:cubicBezTo>
                  <a:cubicBezTo>
                    <a:pt x="90" y="168"/>
                    <a:pt x="103" y="165"/>
                    <a:pt x="115" y="165"/>
                  </a:cubicBezTo>
                  <a:cubicBezTo>
                    <a:pt x="115" y="165"/>
                    <a:pt x="115" y="165"/>
                    <a:pt x="115" y="165"/>
                  </a:cubicBezTo>
                  <a:close/>
                  <a:moveTo>
                    <a:pt x="115" y="229"/>
                  </a:moveTo>
                  <a:cubicBezTo>
                    <a:pt x="115" y="176"/>
                    <a:pt x="115" y="176"/>
                    <a:pt x="115" y="176"/>
                  </a:cubicBezTo>
                  <a:cubicBezTo>
                    <a:pt x="103" y="176"/>
                    <a:pt x="93" y="178"/>
                    <a:pt x="79" y="183"/>
                  </a:cubicBezTo>
                  <a:cubicBezTo>
                    <a:pt x="86" y="200"/>
                    <a:pt x="93" y="214"/>
                    <a:pt x="104" y="228"/>
                  </a:cubicBezTo>
                  <a:cubicBezTo>
                    <a:pt x="107" y="228"/>
                    <a:pt x="111" y="229"/>
                    <a:pt x="115" y="229"/>
                  </a:cubicBezTo>
                  <a:cubicBezTo>
                    <a:pt x="115" y="229"/>
                    <a:pt x="115" y="229"/>
                    <a:pt x="115" y="229"/>
                  </a:cubicBezTo>
                  <a:close/>
                  <a:moveTo>
                    <a:pt x="66" y="178"/>
                  </a:moveTo>
                  <a:cubicBezTo>
                    <a:pt x="58" y="158"/>
                    <a:pt x="54" y="140"/>
                    <a:pt x="54" y="125"/>
                  </a:cubicBezTo>
                  <a:cubicBezTo>
                    <a:pt x="11" y="125"/>
                    <a:pt x="11" y="125"/>
                    <a:pt x="11" y="125"/>
                  </a:cubicBezTo>
                  <a:cubicBezTo>
                    <a:pt x="11" y="151"/>
                    <a:pt x="21" y="174"/>
                    <a:pt x="38" y="193"/>
                  </a:cubicBezTo>
                  <a:cubicBezTo>
                    <a:pt x="45" y="188"/>
                    <a:pt x="55" y="183"/>
                    <a:pt x="66" y="178"/>
                  </a:cubicBezTo>
                  <a:cubicBezTo>
                    <a:pt x="66" y="178"/>
                    <a:pt x="66" y="178"/>
                    <a:pt x="66" y="178"/>
                  </a:cubicBezTo>
                  <a:close/>
                  <a:moveTo>
                    <a:pt x="89" y="224"/>
                  </a:moveTo>
                  <a:cubicBezTo>
                    <a:pt x="82" y="213"/>
                    <a:pt x="75" y="201"/>
                    <a:pt x="70" y="187"/>
                  </a:cubicBezTo>
                  <a:cubicBezTo>
                    <a:pt x="60" y="191"/>
                    <a:pt x="53" y="195"/>
                    <a:pt x="46" y="200"/>
                  </a:cubicBezTo>
                  <a:cubicBezTo>
                    <a:pt x="59" y="213"/>
                    <a:pt x="72" y="220"/>
                    <a:pt x="89" y="224"/>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9" name="组合 28"/>
          <p:cNvGrpSpPr/>
          <p:nvPr/>
        </p:nvGrpSpPr>
        <p:grpSpPr>
          <a:xfrm>
            <a:off x="4663440" y="1563638"/>
            <a:ext cx="3017520" cy="1478280"/>
            <a:chOff x="4663440" y="1563638"/>
            <a:chExt cx="3017520" cy="1478280"/>
          </a:xfrm>
          <a:solidFill>
            <a:srgbClr val="51A8C4"/>
          </a:solidFill>
        </p:grpSpPr>
        <p:sp>
          <p:nvSpPr>
            <p:cNvPr id="30" name="圆角矩形 14"/>
            <p:cNvSpPr/>
            <p:nvPr/>
          </p:nvSpPr>
          <p:spPr>
            <a:xfrm>
              <a:off x="4663440" y="1563638"/>
              <a:ext cx="3017520" cy="1478280"/>
            </a:xfrm>
            <a:custGeom>
              <a:avLst/>
              <a:gdLst/>
              <a:ahLst/>
              <a:cxnLst/>
              <a:rect l="l" t="t" r="r" b="b"/>
              <a:pathLst>
                <a:path w="3017520" h="1478280">
                  <a:moveTo>
                    <a:pt x="63507" y="0"/>
                  </a:moveTo>
                  <a:lnTo>
                    <a:pt x="2954013" y="0"/>
                  </a:lnTo>
                  <a:cubicBezTo>
                    <a:pt x="2989087" y="0"/>
                    <a:pt x="3017520" y="28433"/>
                    <a:pt x="3017520" y="63507"/>
                  </a:cubicBezTo>
                  <a:lnTo>
                    <a:pt x="3017520" y="1414773"/>
                  </a:lnTo>
                  <a:cubicBezTo>
                    <a:pt x="3017520" y="1449847"/>
                    <a:pt x="2989087" y="1478280"/>
                    <a:pt x="2954013" y="1478280"/>
                  </a:cubicBezTo>
                  <a:lnTo>
                    <a:pt x="746216" y="1478280"/>
                  </a:lnTo>
                  <a:cubicBezTo>
                    <a:pt x="711380" y="1083599"/>
                    <a:pt x="395560" y="769724"/>
                    <a:pt x="0" y="738138"/>
                  </a:cubicBezTo>
                  <a:lnTo>
                    <a:pt x="0" y="63507"/>
                  </a:lnTo>
                  <a:cubicBezTo>
                    <a:pt x="0" y="28433"/>
                    <a:pt x="28433" y="0"/>
                    <a:pt x="63507" y="0"/>
                  </a:cubicBezTo>
                  <a:close/>
                </a:path>
              </a:pathLst>
            </a:custGeom>
            <a:solidFill>
              <a:srgbClr val="79DCFF"/>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1" name="TextBox 11"/>
            <p:cNvSpPr txBox="1">
              <a:spLocks noChangeArrowheads="1"/>
            </p:cNvSpPr>
            <p:nvPr/>
          </p:nvSpPr>
          <p:spPr bwMode="auto">
            <a:xfrm flipH="1">
              <a:off x="5855115" y="1734847"/>
              <a:ext cx="1309173" cy="46166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32" name="TextBox 11"/>
            <p:cNvSpPr txBox="1">
              <a:spLocks noChangeArrowheads="1"/>
            </p:cNvSpPr>
            <p:nvPr/>
          </p:nvSpPr>
          <p:spPr bwMode="auto">
            <a:xfrm flipH="1">
              <a:off x="5855115" y="2199345"/>
              <a:ext cx="1309173" cy="46166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algn="ct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33" name="Freeform 21"/>
            <p:cNvSpPr>
              <a:spLocks noEditPoints="1"/>
            </p:cNvSpPr>
            <p:nvPr/>
          </p:nvSpPr>
          <p:spPr bwMode="auto">
            <a:xfrm>
              <a:off x="7217938" y="1618452"/>
              <a:ext cx="361801" cy="401060"/>
            </a:xfrm>
            <a:custGeom>
              <a:avLst/>
              <a:gdLst>
                <a:gd name="T0" fmla="*/ 182 w 199"/>
                <a:gd name="T1" fmla="*/ 152 h 221"/>
                <a:gd name="T2" fmla="*/ 198 w 199"/>
                <a:gd name="T3" fmla="*/ 213 h 221"/>
                <a:gd name="T4" fmla="*/ 199 w 199"/>
                <a:gd name="T5" fmla="*/ 217 h 221"/>
                <a:gd name="T6" fmla="*/ 195 w 199"/>
                <a:gd name="T7" fmla="*/ 221 h 221"/>
                <a:gd name="T8" fmla="*/ 189 w 199"/>
                <a:gd name="T9" fmla="*/ 219 h 221"/>
                <a:gd name="T10" fmla="*/ 127 w 199"/>
                <a:gd name="T11" fmla="*/ 195 h 221"/>
                <a:gd name="T12" fmla="*/ 182 w 199"/>
                <a:gd name="T13" fmla="*/ 152 h 221"/>
                <a:gd name="T14" fmla="*/ 0 w 199"/>
                <a:gd name="T15" fmla="*/ 44 h 221"/>
                <a:gd name="T16" fmla="*/ 55 w 199"/>
                <a:gd name="T17" fmla="*/ 0 h 221"/>
                <a:gd name="T18" fmla="*/ 78 w 199"/>
                <a:gd name="T19" fmla="*/ 27 h 221"/>
                <a:gd name="T20" fmla="*/ 22 w 199"/>
                <a:gd name="T21" fmla="*/ 70 h 221"/>
                <a:gd name="T22" fmla="*/ 0 w 199"/>
                <a:gd name="T23" fmla="*/ 44 h 221"/>
                <a:gd name="T24" fmla="*/ 83 w 199"/>
                <a:gd name="T25" fmla="*/ 34 h 221"/>
                <a:gd name="T26" fmla="*/ 178 w 199"/>
                <a:gd name="T27" fmla="*/ 146 h 221"/>
                <a:gd name="T28" fmla="*/ 122 w 199"/>
                <a:gd name="T29" fmla="*/ 189 h 221"/>
                <a:gd name="T30" fmla="*/ 28 w 199"/>
                <a:gd name="T31" fmla="*/ 77 h 221"/>
                <a:gd name="T32" fmla="*/ 83 w 199"/>
                <a:gd name="T33" fmla="*/ 3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9" h="221">
                  <a:moveTo>
                    <a:pt x="182" y="152"/>
                  </a:moveTo>
                  <a:cubicBezTo>
                    <a:pt x="198" y="213"/>
                    <a:pt x="198" y="213"/>
                    <a:pt x="198" y="213"/>
                  </a:cubicBezTo>
                  <a:cubicBezTo>
                    <a:pt x="199" y="217"/>
                    <a:pt x="199" y="217"/>
                    <a:pt x="199" y="217"/>
                  </a:cubicBezTo>
                  <a:cubicBezTo>
                    <a:pt x="199" y="220"/>
                    <a:pt x="198" y="221"/>
                    <a:pt x="195" y="221"/>
                  </a:cubicBezTo>
                  <a:cubicBezTo>
                    <a:pt x="194" y="221"/>
                    <a:pt x="192" y="220"/>
                    <a:pt x="189" y="219"/>
                  </a:cubicBezTo>
                  <a:cubicBezTo>
                    <a:pt x="127" y="195"/>
                    <a:pt x="127" y="195"/>
                    <a:pt x="127" y="195"/>
                  </a:cubicBezTo>
                  <a:cubicBezTo>
                    <a:pt x="182" y="152"/>
                    <a:pt x="182" y="152"/>
                    <a:pt x="182" y="152"/>
                  </a:cubicBezTo>
                  <a:close/>
                  <a:moveTo>
                    <a:pt x="0" y="44"/>
                  </a:moveTo>
                  <a:cubicBezTo>
                    <a:pt x="55" y="0"/>
                    <a:pt x="55" y="0"/>
                    <a:pt x="55" y="0"/>
                  </a:cubicBezTo>
                  <a:cubicBezTo>
                    <a:pt x="78" y="27"/>
                    <a:pt x="78" y="27"/>
                    <a:pt x="78" y="27"/>
                  </a:cubicBezTo>
                  <a:cubicBezTo>
                    <a:pt x="22" y="70"/>
                    <a:pt x="22" y="70"/>
                    <a:pt x="22" y="70"/>
                  </a:cubicBezTo>
                  <a:cubicBezTo>
                    <a:pt x="0" y="44"/>
                    <a:pt x="0" y="44"/>
                    <a:pt x="0" y="44"/>
                  </a:cubicBezTo>
                  <a:close/>
                  <a:moveTo>
                    <a:pt x="83" y="34"/>
                  </a:moveTo>
                  <a:cubicBezTo>
                    <a:pt x="178" y="146"/>
                    <a:pt x="178" y="146"/>
                    <a:pt x="178" y="146"/>
                  </a:cubicBezTo>
                  <a:cubicBezTo>
                    <a:pt x="122" y="189"/>
                    <a:pt x="122" y="189"/>
                    <a:pt x="122" y="189"/>
                  </a:cubicBezTo>
                  <a:cubicBezTo>
                    <a:pt x="28" y="77"/>
                    <a:pt x="28" y="77"/>
                    <a:pt x="28" y="77"/>
                  </a:cubicBezTo>
                  <a:cubicBezTo>
                    <a:pt x="83" y="34"/>
                    <a:pt x="83" y="34"/>
                    <a:pt x="83" y="34"/>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32775" name="组合 33"/>
          <p:cNvGrpSpPr/>
          <p:nvPr/>
        </p:nvGrpSpPr>
        <p:grpSpPr bwMode="auto">
          <a:xfrm>
            <a:off x="3541713" y="2076450"/>
            <a:ext cx="2060575" cy="2098675"/>
            <a:chOff x="3542329" y="2077058"/>
            <a:chExt cx="2060650" cy="2098411"/>
          </a:xfrm>
        </p:grpSpPr>
        <p:sp>
          <p:nvSpPr>
            <p:cNvPr id="35" name="圆角矩形 14"/>
            <p:cNvSpPr/>
            <p:nvPr/>
          </p:nvSpPr>
          <p:spPr>
            <a:xfrm>
              <a:off x="5025108" y="2197693"/>
              <a:ext cx="512781" cy="458730"/>
            </a:xfrm>
            <a:custGeom>
              <a:avLst/>
              <a:gdLst/>
              <a:ahLst/>
              <a:cxnLst/>
              <a:rect l="l" t="t" r="r" b="b"/>
              <a:pathLst>
                <a:path w="512546" h="457301">
                  <a:moveTo>
                    <a:pt x="512546" y="0"/>
                  </a:moveTo>
                  <a:lnTo>
                    <a:pt x="401143" y="457301"/>
                  </a:lnTo>
                  <a:lnTo>
                    <a:pt x="311338" y="344714"/>
                  </a:lnTo>
                  <a:lnTo>
                    <a:pt x="220080" y="417507"/>
                  </a:lnTo>
                  <a:cubicBezTo>
                    <a:pt x="160994" y="338786"/>
                    <a:pt x="86260" y="272954"/>
                    <a:pt x="0" y="224614"/>
                  </a:cubicBezTo>
                  <a:lnTo>
                    <a:pt x="131728" y="119542"/>
                  </a:lnTo>
                  <a:lnTo>
                    <a:pt x="41923" y="6955"/>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6" name="圆角矩形 15"/>
            <p:cNvSpPr/>
            <p:nvPr/>
          </p:nvSpPr>
          <p:spPr>
            <a:xfrm>
              <a:off x="5015583" y="3596105"/>
              <a:ext cx="503255" cy="458729"/>
            </a:xfrm>
            <a:custGeom>
              <a:avLst/>
              <a:gdLst/>
              <a:ahLst/>
              <a:cxnLst/>
              <a:rect l="l" t="t" r="r" b="b"/>
              <a:pathLst>
                <a:path w="502628" h="457812">
                  <a:moveTo>
                    <a:pt x="393346" y="0"/>
                  </a:moveTo>
                  <a:lnTo>
                    <a:pt x="502628" y="457812"/>
                  </a:lnTo>
                  <a:lnTo>
                    <a:pt x="32042" y="448675"/>
                  </a:lnTo>
                  <a:lnTo>
                    <a:pt x="122368" y="336506"/>
                  </a:lnTo>
                  <a:lnTo>
                    <a:pt x="0" y="237966"/>
                  </a:lnTo>
                  <a:cubicBezTo>
                    <a:pt x="86251" y="189740"/>
                    <a:pt x="160867" y="123887"/>
                    <a:pt x="219489" y="44904"/>
                  </a:cubicBezTo>
                  <a:lnTo>
                    <a:pt x="303020" y="112168"/>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7" name="矩形 5"/>
            <p:cNvSpPr/>
            <p:nvPr/>
          </p:nvSpPr>
          <p:spPr>
            <a:xfrm>
              <a:off x="4594879" y="2361185"/>
              <a:ext cx="747740" cy="742857"/>
            </a:xfrm>
            <a:custGeom>
              <a:avLst/>
              <a:gdLst/>
              <a:ahLst/>
              <a:cxnLst/>
              <a:rect l="l" t="t" r="r" b="b"/>
              <a:pathLst>
                <a:path w="747987" h="743073">
                  <a:moveTo>
                    <a:pt x="0" y="0"/>
                  </a:moveTo>
                  <a:cubicBezTo>
                    <a:pt x="409652" y="4245"/>
                    <a:pt x="741188" y="334079"/>
                    <a:pt x="747987" y="743073"/>
                  </a:cubicBezTo>
                  <a:lnTo>
                    <a:pt x="0" y="743073"/>
                  </a:lnTo>
                  <a:close/>
                </a:path>
              </a:pathLst>
            </a:custGeom>
            <a:solidFill>
              <a:srgbClr val="79D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8" name="矩形 8"/>
            <p:cNvSpPr/>
            <p:nvPr/>
          </p:nvSpPr>
          <p:spPr>
            <a:xfrm>
              <a:off x="3826501" y="2356423"/>
              <a:ext cx="768378" cy="747619"/>
            </a:xfrm>
            <a:custGeom>
              <a:avLst/>
              <a:gdLst/>
              <a:ahLst/>
              <a:cxnLst/>
              <a:rect l="l" t="t" r="r" b="b"/>
              <a:pathLst>
                <a:path w="768823" h="747707">
                  <a:moveTo>
                    <a:pt x="756945" y="0"/>
                  </a:moveTo>
                  <a:lnTo>
                    <a:pt x="768823" y="600"/>
                  </a:lnTo>
                  <a:lnTo>
                    <a:pt x="768823" y="747707"/>
                  </a:lnTo>
                  <a:lnTo>
                    <a:pt x="0" y="747707"/>
                  </a:lnTo>
                  <a:cubicBezTo>
                    <a:pt x="4783" y="333868"/>
                    <a:pt x="341875" y="0"/>
                    <a:pt x="756945" y="0"/>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9" name="椭圆 11"/>
            <p:cNvSpPr/>
            <p:nvPr/>
          </p:nvSpPr>
          <p:spPr>
            <a:xfrm>
              <a:off x="4594879" y="3111978"/>
              <a:ext cx="747740" cy="760317"/>
            </a:xfrm>
            <a:custGeom>
              <a:avLst/>
              <a:gdLst/>
              <a:ahLst/>
              <a:cxnLst/>
              <a:rect l="l" t="t" r="r" b="b"/>
              <a:pathLst>
                <a:path w="747815" h="761315">
                  <a:moveTo>
                    <a:pt x="0" y="0"/>
                  </a:moveTo>
                  <a:lnTo>
                    <a:pt x="747595" y="0"/>
                  </a:lnTo>
                  <a:cubicBezTo>
                    <a:pt x="747811" y="1453"/>
                    <a:pt x="747815" y="2909"/>
                    <a:pt x="747815" y="4365"/>
                  </a:cubicBezTo>
                  <a:cubicBezTo>
                    <a:pt x="747815" y="419472"/>
                    <a:pt x="413889" y="756586"/>
                    <a:pt x="0" y="761315"/>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0" name="椭圆 12"/>
            <p:cNvSpPr/>
            <p:nvPr/>
          </p:nvSpPr>
          <p:spPr>
            <a:xfrm>
              <a:off x="3828089" y="3111978"/>
              <a:ext cx="766790" cy="761904"/>
            </a:xfrm>
            <a:custGeom>
              <a:avLst/>
              <a:gdLst/>
              <a:ahLst/>
              <a:cxnLst/>
              <a:rect l="l" t="t" r="r" b="b"/>
              <a:pathLst>
                <a:path w="767057" h="761801">
                  <a:moveTo>
                    <a:pt x="221" y="0"/>
                  </a:moveTo>
                  <a:lnTo>
                    <a:pt x="767057" y="0"/>
                  </a:lnTo>
                  <a:lnTo>
                    <a:pt x="767057" y="761315"/>
                  </a:lnTo>
                  <a:cubicBezTo>
                    <a:pt x="763859" y="761781"/>
                    <a:pt x="760650" y="761801"/>
                    <a:pt x="757436" y="761801"/>
                  </a:cubicBezTo>
                  <a:cubicBezTo>
                    <a:pt x="339116" y="761801"/>
                    <a:pt x="0" y="422685"/>
                    <a:pt x="0" y="4365"/>
                  </a:cubicBezTo>
                  <a:close/>
                </a:path>
              </a:pathLst>
            </a:custGeom>
            <a:solidFill>
              <a:srgbClr val="79D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1" name="右箭头 24"/>
            <p:cNvSpPr/>
            <p:nvPr/>
          </p:nvSpPr>
          <p:spPr>
            <a:xfrm rot="8522146">
              <a:off x="3562967" y="3599279"/>
              <a:ext cx="536595" cy="576190"/>
            </a:xfrm>
            <a:custGeom>
              <a:avLst/>
              <a:gdLst/>
              <a:ahLst/>
              <a:cxnLst/>
              <a:rect l="l" t="t" r="r" b="b"/>
              <a:pathLst>
                <a:path w="535910" h="576064">
                  <a:moveTo>
                    <a:pt x="163656" y="576064"/>
                  </a:moveTo>
                  <a:lnTo>
                    <a:pt x="163656" y="432048"/>
                  </a:lnTo>
                  <a:lnTo>
                    <a:pt x="56930" y="432048"/>
                  </a:lnTo>
                  <a:cubicBezTo>
                    <a:pt x="58524" y="333299"/>
                    <a:pt x="39284" y="235203"/>
                    <a:pt x="0" y="144016"/>
                  </a:cubicBezTo>
                  <a:lnTo>
                    <a:pt x="163656" y="144016"/>
                  </a:lnTo>
                  <a:lnTo>
                    <a:pt x="163656" y="0"/>
                  </a:lnTo>
                  <a:lnTo>
                    <a:pt x="535910" y="288032"/>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2" name="右箭头 25"/>
            <p:cNvSpPr/>
            <p:nvPr/>
          </p:nvSpPr>
          <p:spPr>
            <a:xfrm rot="13095395">
              <a:off x="3562967" y="2077058"/>
              <a:ext cx="535007" cy="576191"/>
            </a:xfrm>
            <a:custGeom>
              <a:avLst/>
              <a:gdLst/>
              <a:ahLst/>
              <a:cxnLst/>
              <a:rect l="l" t="t" r="r" b="b"/>
              <a:pathLst>
                <a:path w="534461" h="576064">
                  <a:moveTo>
                    <a:pt x="534461" y="288032"/>
                  </a:moveTo>
                  <a:lnTo>
                    <a:pt x="162208" y="576064"/>
                  </a:lnTo>
                  <a:lnTo>
                    <a:pt x="162208" y="432048"/>
                  </a:lnTo>
                  <a:lnTo>
                    <a:pt x="0" y="432048"/>
                  </a:lnTo>
                  <a:cubicBezTo>
                    <a:pt x="38949" y="340776"/>
                    <a:pt x="58012" y="242704"/>
                    <a:pt x="56507" y="144016"/>
                  </a:cubicBezTo>
                  <a:lnTo>
                    <a:pt x="162208" y="144016"/>
                  </a:lnTo>
                  <a:lnTo>
                    <a:pt x="162208"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43" name="组合 42"/>
            <p:cNvGrpSpPr/>
            <p:nvPr/>
          </p:nvGrpSpPr>
          <p:grpSpPr>
            <a:xfrm rot="2269123">
              <a:off x="4224255" y="2751376"/>
              <a:ext cx="728198" cy="722236"/>
              <a:chOff x="4224255" y="3221393"/>
              <a:chExt cx="728198" cy="722236"/>
            </a:xfrm>
            <a:solidFill>
              <a:schemeClr val="bg1"/>
            </a:solidFill>
            <a:effectLst/>
          </p:grpSpPr>
          <p:sp>
            <p:nvSpPr>
              <p:cNvPr id="48" name="矩形 5"/>
              <p:cNvSpPr/>
              <p:nvPr/>
            </p:nvSpPr>
            <p:spPr>
              <a:xfrm>
                <a:off x="4594827" y="3221393"/>
                <a:ext cx="345653" cy="337858"/>
              </a:xfrm>
              <a:custGeom>
                <a:avLst/>
                <a:gdLst/>
                <a:ahLst/>
                <a:cxnLst/>
                <a:rect l="l" t="t" r="r" b="b"/>
                <a:pathLst>
                  <a:path w="345653" h="337858">
                    <a:moveTo>
                      <a:pt x="0" y="0"/>
                    </a:moveTo>
                    <a:cubicBezTo>
                      <a:pt x="176432" y="2342"/>
                      <a:pt x="321903" y="132506"/>
                      <a:pt x="345653" y="302450"/>
                    </a:cubicBezTo>
                    <a:lnTo>
                      <a:pt x="322455" y="337858"/>
                    </a:lnTo>
                    <a:lnTo>
                      <a:pt x="320879" y="337858"/>
                    </a:lnTo>
                    <a:lnTo>
                      <a:pt x="289655" y="308648"/>
                    </a:lnTo>
                    <a:cubicBezTo>
                      <a:pt x="268701" y="167089"/>
                      <a:pt x="147251" y="58962"/>
                      <a:pt x="0" y="56636"/>
                    </a:cubicBezTo>
                    <a:close/>
                  </a:path>
                </a:pathLst>
              </a:custGeom>
              <a:grp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9" name="椭圆 11"/>
              <p:cNvSpPr/>
              <p:nvPr/>
            </p:nvSpPr>
            <p:spPr>
              <a:xfrm>
                <a:off x="4599977" y="3570890"/>
                <a:ext cx="352476" cy="367692"/>
              </a:xfrm>
              <a:custGeom>
                <a:avLst/>
                <a:gdLst/>
                <a:ahLst/>
                <a:cxnLst/>
                <a:rect l="l" t="t" r="r" b="b"/>
                <a:pathLst>
                  <a:path w="352476" h="367692">
                    <a:moveTo>
                      <a:pt x="294560" y="0"/>
                    </a:moveTo>
                    <a:lnTo>
                      <a:pt x="351196" y="0"/>
                    </a:lnTo>
                    <a:cubicBezTo>
                      <a:pt x="352402" y="4191"/>
                      <a:pt x="352476" y="8437"/>
                      <a:pt x="352476" y="12700"/>
                    </a:cubicBezTo>
                    <a:cubicBezTo>
                      <a:pt x="352476" y="199334"/>
                      <a:pt x="209970" y="352684"/>
                      <a:pt x="27668" y="367692"/>
                    </a:cubicBezTo>
                    <a:lnTo>
                      <a:pt x="0" y="341700"/>
                    </a:lnTo>
                    <a:lnTo>
                      <a:pt x="25597" y="311227"/>
                    </a:lnTo>
                    <a:cubicBezTo>
                      <a:pt x="177554" y="297150"/>
                      <a:pt x="295840" y="168739"/>
                      <a:pt x="295840" y="12700"/>
                    </a:cubicBezTo>
                    <a:close/>
                  </a:path>
                </a:pathLst>
              </a:custGeom>
              <a:grp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0" name="椭圆 12"/>
              <p:cNvSpPr/>
              <p:nvPr/>
            </p:nvSpPr>
            <p:spPr>
              <a:xfrm>
                <a:off x="4228348" y="3572155"/>
                <a:ext cx="361717" cy="371474"/>
              </a:xfrm>
              <a:custGeom>
                <a:avLst/>
                <a:gdLst/>
                <a:ahLst/>
                <a:cxnLst/>
                <a:rect l="l" t="t" r="r" b="b"/>
                <a:pathLst>
                  <a:path w="361717" h="371474">
                    <a:moveTo>
                      <a:pt x="19359" y="0"/>
                    </a:moveTo>
                    <a:lnTo>
                      <a:pt x="25091" y="0"/>
                    </a:lnTo>
                    <a:lnTo>
                      <a:pt x="56808" y="43843"/>
                    </a:lnTo>
                    <a:cubicBezTo>
                      <a:pt x="70931" y="196160"/>
                      <a:pt x="199510" y="314838"/>
                      <a:pt x="355806" y="314838"/>
                    </a:cubicBezTo>
                    <a:lnTo>
                      <a:pt x="361717" y="314242"/>
                    </a:lnTo>
                    <a:lnTo>
                      <a:pt x="361717" y="370878"/>
                    </a:lnTo>
                    <a:cubicBezTo>
                      <a:pt x="359757" y="371458"/>
                      <a:pt x="357783" y="371474"/>
                      <a:pt x="355806" y="371474"/>
                    </a:cubicBezTo>
                    <a:cubicBezTo>
                      <a:pt x="167621" y="371474"/>
                      <a:pt x="13275" y="226587"/>
                      <a:pt x="0" y="42135"/>
                    </a:cubicBezTo>
                    <a:close/>
                  </a:path>
                </a:pathLst>
              </a:custGeom>
              <a:grp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1" name="矩形 8"/>
              <p:cNvSpPr/>
              <p:nvPr/>
            </p:nvSpPr>
            <p:spPr>
              <a:xfrm>
                <a:off x="4224255" y="3226547"/>
                <a:ext cx="361435" cy="334818"/>
              </a:xfrm>
              <a:custGeom>
                <a:avLst/>
                <a:gdLst/>
                <a:ahLst/>
                <a:cxnLst/>
                <a:rect l="l" t="t" r="r" b="b"/>
                <a:pathLst>
                  <a:path w="361435" h="334818">
                    <a:moveTo>
                      <a:pt x="319376" y="0"/>
                    </a:moveTo>
                    <a:lnTo>
                      <a:pt x="361435" y="26437"/>
                    </a:lnTo>
                    <a:lnTo>
                      <a:pt x="321882" y="56369"/>
                    </a:lnTo>
                    <a:cubicBezTo>
                      <a:pt x="178008" y="71586"/>
                      <a:pt x="65087" y="189027"/>
                      <a:pt x="56636" y="334818"/>
                    </a:cubicBezTo>
                    <a:lnTo>
                      <a:pt x="0" y="334818"/>
                    </a:lnTo>
                    <a:cubicBezTo>
                      <a:pt x="8496" y="158586"/>
                      <a:pt x="145362" y="16372"/>
                      <a:pt x="319376" y="0"/>
                    </a:cubicBezTo>
                    <a:close/>
                  </a:path>
                </a:pathLst>
              </a:custGeom>
              <a:grpFill/>
              <a:ln>
                <a:no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44" name="TextBox 11"/>
            <p:cNvSpPr txBox="1">
              <a:spLocks noChangeArrowheads="1"/>
            </p:cNvSpPr>
            <p:nvPr/>
          </p:nvSpPr>
          <p:spPr bwMode="auto">
            <a:xfrm rot="18824890" flipH="1">
              <a:off x="3555136" y="2615132"/>
              <a:ext cx="1309523" cy="24607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0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sp>
          <p:nvSpPr>
            <p:cNvPr id="45" name="TextBox 11"/>
            <p:cNvSpPr txBox="1">
              <a:spLocks noChangeArrowheads="1"/>
            </p:cNvSpPr>
            <p:nvPr/>
          </p:nvSpPr>
          <p:spPr bwMode="auto">
            <a:xfrm rot="2951936" flipH="1">
              <a:off x="4296525" y="2618308"/>
              <a:ext cx="1309523" cy="24607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0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sp>
          <p:nvSpPr>
            <p:cNvPr id="46" name="TextBox 11"/>
            <p:cNvSpPr txBox="1">
              <a:spLocks noChangeArrowheads="1"/>
            </p:cNvSpPr>
            <p:nvPr/>
          </p:nvSpPr>
          <p:spPr bwMode="auto">
            <a:xfrm rot="8229548" flipH="1">
              <a:off x="4293243" y="3369120"/>
              <a:ext cx="1309736" cy="24603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0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sp>
          <p:nvSpPr>
            <p:cNvPr id="47" name="TextBox 11"/>
            <p:cNvSpPr txBox="1">
              <a:spLocks noChangeArrowheads="1"/>
            </p:cNvSpPr>
            <p:nvPr/>
          </p:nvSpPr>
          <p:spPr bwMode="auto">
            <a:xfrm rot="13452017" flipH="1">
              <a:off x="3542329" y="3380232"/>
              <a:ext cx="1309735" cy="24603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0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grpSp>
      <p:grpSp>
        <p:nvGrpSpPr>
          <p:cNvPr id="32776" name="组合 51"/>
          <p:cNvGrpSpPr/>
          <p:nvPr/>
        </p:nvGrpSpPr>
        <p:grpSpPr bwMode="auto">
          <a:xfrm>
            <a:off x="1547813" y="733425"/>
            <a:ext cx="5946775" cy="696913"/>
            <a:chOff x="1548006" y="733728"/>
            <a:chExt cx="5946388" cy="697131"/>
          </a:xfrm>
        </p:grpSpPr>
        <p:sp>
          <p:nvSpPr>
            <p:cNvPr id="53" name="TextBox 37"/>
            <p:cNvSpPr txBox="1"/>
            <p:nvPr/>
          </p:nvSpPr>
          <p:spPr>
            <a:xfrm>
              <a:off x="3754487" y="733728"/>
              <a:ext cx="1508027" cy="338244"/>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54" name="TextBox 11"/>
            <p:cNvSpPr txBox="1">
              <a:spLocks noChangeArrowheads="1"/>
            </p:cNvSpPr>
            <p:nvPr/>
          </p:nvSpPr>
          <p:spPr bwMode="auto">
            <a:xfrm flipH="1">
              <a:off x="1548006" y="1122788"/>
              <a:ext cx="5946388" cy="30807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4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a:t>
              </a:r>
              <a:endParaRPr lang="en-US" altLang="zh-CN" sz="14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1714682" y="1121199"/>
              <a:ext cx="5638433" cy="0"/>
            </a:xfrm>
            <a:prstGeom prst="line">
              <a:avLst/>
            </a:prstGeom>
            <a:ln w="3175">
              <a:solidFill>
                <a:srgbClr val="51A8C4"/>
              </a:solidFill>
            </a:ln>
          </p:spPr>
          <p:style>
            <a:lnRef idx="1">
              <a:schemeClr val="accent1"/>
            </a:lnRef>
            <a:fillRef idx="0">
              <a:schemeClr val="accent1"/>
            </a:fillRef>
            <a:effectRef idx="0">
              <a:schemeClr val="accent1"/>
            </a:effectRef>
            <a:fontRef idx="minor">
              <a:schemeClr val="tx1"/>
            </a:fontRef>
          </p:style>
        </p:cxnSp>
      </p:grpSp>
      <p:grpSp>
        <p:nvGrpSpPr>
          <p:cNvPr id="32777" name="组合 59"/>
          <p:cNvGrpSpPr/>
          <p:nvPr/>
        </p:nvGrpSpPr>
        <p:grpSpPr bwMode="auto">
          <a:xfrm>
            <a:off x="4668838" y="174625"/>
            <a:ext cx="4264025" cy="247650"/>
            <a:chOff x="4669239" y="175372"/>
            <a:chExt cx="4263579" cy="246221"/>
          </a:xfrm>
        </p:grpSpPr>
        <p:sp>
          <p:nvSpPr>
            <p:cNvPr id="61" name="圆角矩形 60"/>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2779" name="组合 61"/>
            <p:cNvGrpSpPr/>
            <p:nvPr/>
          </p:nvGrpSpPr>
          <p:grpSpPr bwMode="auto">
            <a:xfrm>
              <a:off x="4669239" y="175372"/>
              <a:ext cx="4263579" cy="246221"/>
              <a:chOff x="4669239" y="175372"/>
              <a:chExt cx="4263579" cy="246221"/>
            </a:xfrm>
          </p:grpSpPr>
          <p:sp>
            <p:nvSpPr>
              <p:cNvPr id="32780" name="矩形 62"/>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2781"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p:cNvCxnSpPr/>
          <p:nvPr/>
        </p:nvCxnSpPr>
        <p:spPr>
          <a:xfrm>
            <a:off x="-28575" y="2590800"/>
            <a:ext cx="9129713" cy="0"/>
          </a:xfrm>
          <a:prstGeom prst="straightConnector1">
            <a:avLst/>
          </a:prstGeom>
          <a:ln w="3810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33795" name="组合 2"/>
          <p:cNvGrpSpPr/>
          <p:nvPr/>
        </p:nvGrpSpPr>
        <p:grpSpPr bwMode="auto">
          <a:xfrm>
            <a:off x="844550" y="976313"/>
            <a:ext cx="1189038" cy="1657350"/>
            <a:chOff x="845298" y="1005422"/>
            <a:chExt cx="1187692" cy="1656890"/>
          </a:xfrm>
        </p:grpSpPr>
        <p:grpSp>
          <p:nvGrpSpPr>
            <p:cNvPr id="33840" name="组合 3"/>
            <p:cNvGrpSpPr/>
            <p:nvPr/>
          </p:nvGrpSpPr>
          <p:grpSpPr bwMode="auto">
            <a:xfrm>
              <a:off x="845298" y="1005422"/>
              <a:ext cx="1187692" cy="1584882"/>
              <a:chOff x="845298" y="1005422"/>
              <a:chExt cx="1187692" cy="1584882"/>
            </a:xfrm>
          </p:grpSpPr>
          <p:sp>
            <p:nvSpPr>
              <p:cNvPr id="6" name="上箭头 5"/>
              <p:cNvSpPr/>
              <p:nvPr/>
            </p:nvSpPr>
            <p:spPr>
              <a:xfrm>
                <a:off x="845298" y="1005422"/>
                <a:ext cx="1187692" cy="1585472"/>
              </a:xfrm>
              <a:prstGeom prst="upArrow">
                <a:avLst>
                  <a:gd name="adj1" fmla="val 68115"/>
                  <a:gd name="adj2" fmla="val 50000"/>
                </a:avLst>
              </a:prstGeom>
              <a:solidFill>
                <a:srgbClr val="0070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7" name="TextBox 77"/>
              <p:cNvSpPr txBox="1"/>
              <p:nvPr/>
            </p:nvSpPr>
            <p:spPr>
              <a:xfrm flipH="1">
                <a:off x="978497" y="1311724"/>
                <a:ext cx="932393" cy="523730"/>
              </a:xfrm>
              <a:prstGeom prst="rect">
                <a:avLst/>
              </a:prstGeom>
              <a:noFill/>
            </p:spPr>
            <p:txBody>
              <a:bodyPr wrap="none">
                <a:spAutoFit/>
              </a:bodyPr>
              <a:lstStyle>
                <a:defPPr>
                  <a:defRPr lang="zh-CN"/>
                </a:defPPr>
                <a:lvl1pPr>
                  <a:defRPr sz="4800">
                    <a:solidFill>
                      <a:schemeClr val="bg1"/>
                    </a:solidFill>
                    <a:effectLst/>
                    <a:latin typeface="Dotum" panose="020B0600000101010101" pitchFamily="34" charset="-127"/>
                    <a:ea typeface="Dotum" panose="020B0600000101010101" pitchFamily="34" charset="-127"/>
                  </a:defRPr>
                </a:lvl1pPr>
              </a:lstStyle>
              <a:p>
                <a:pPr defTabSz="914400" eaLnBrk="1" fontAlgn="auto" hangingPunct="1">
                  <a:spcBef>
                    <a:spcPts val="0"/>
                  </a:spcBef>
                  <a:spcAft>
                    <a:spcPts val="0"/>
                  </a:spcAft>
                  <a:defRPr/>
                </a:pPr>
                <a:r>
                  <a:rPr lang="en-US" altLang="zh-CN"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33%</a:t>
                </a:r>
                <a:endParaRPr lang="zh-CN" alt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5" name="椭圆 4"/>
            <p:cNvSpPr/>
            <p:nvPr/>
          </p:nvSpPr>
          <p:spPr>
            <a:xfrm>
              <a:off x="1366995" y="2517889"/>
              <a:ext cx="144298" cy="144423"/>
            </a:xfrm>
            <a:prstGeom prst="ellipse">
              <a:avLst/>
            </a:prstGeom>
            <a:solidFill>
              <a:srgbClr val="00B0F0">
                <a:alpha val="30196"/>
              </a:srgbClr>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3796" name="组合 7"/>
          <p:cNvGrpSpPr/>
          <p:nvPr/>
        </p:nvGrpSpPr>
        <p:grpSpPr bwMode="auto">
          <a:xfrm>
            <a:off x="642938" y="2679700"/>
            <a:ext cx="1592262" cy="925513"/>
            <a:chOff x="643385" y="2679520"/>
            <a:chExt cx="1591518" cy="925153"/>
          </a:xfrm>
        </p:grpSpPr>
        <p:sp>
          <p:nvSpPr>
            <p:cNvPr id="9" name="TextBox 11"/>
            <p:cNvSpPr txBox="1">
              <a:spLocks noChangeArrowheads="1"/>
            </p:cNvSpPr>
            <p:nvPr/>
          </p:nvSpPr>
          <p:spPr bwMode="auto">
            <a:xfrm flipH="1">
              <a:off x="813168" y="3100044"/>
              <a:ext cx="1251953" cy="2777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33837" name="组合 8"/>
            <p:cNvGrpSpPr/>
            <p:nvPr/>
          </p:nvGrpSpPr>
          <p:grpSpPr bwMode="auto">
            <a:xfrm>
              <a:off x="643385" y="2679520"/>
              <a:ext cx="1591518" cy="925153"/>
              <a:chOff x="643385" y="2679520"/>
              <a:chExt cx="1591518" cy="925153"/>
            </a:xfrm>
          </p:grpSpPr>
          <p:sp>
            <p:nvSpPr>
              <p:cNvPr id="11" name="TextBox 11"/>
              <p:cNvSpPr txBox="1">
                <a:spLocks noChangeArrowheads="1"/>
              </p:cNvSpPr>
              <p:nvPr/>
            </p:nvSpPr>
            <p:spPr bwMode="auto">
              <a:xfrm flipH="1">
                <a:off x="643385" y="2679520"/>
                <a:ext cx="1591518" cy="338006"/>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kern="0" dirty="0">
                    <a:solidFill>
                      <a:srgbClr val="0070C0"/>
                    </a:solidFill>
                    <a:latin typeface="微软雅黑" panose="020B0503020204020204" pitchFamily="34" charset="-122"/>
                    <a:ea typeface="微软雅黑" panose="020B0503020204020204" pitchFamily="34" charset="-122"/>
                  </a:rPr>
                  <a:t>点击添加标题    </a:t>
                </a:r>
                <a:endParaRPr lang="en-US" altLang="zh-CN" sz="1600" b="1" kern="0" dirty="0">
                  <a:solidFill>
                    <a:srgbClr val="0070C0"/>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flipH="1">
                <a:off x="813168" y="3326968"/>
                <a:ext cx="1251953" cy="27770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33797" name="组合 12"/>
          <p:cNvGrpSpPr/>
          <p:nvPr/>
        </p:nvGrpSpPr>
        <p:grpSpPr bwMode="auto">
          <a:xfrm>
            <a:off x="2511425" y="1458913"/>
            <a:ext cx="1590675" cy="925512"/>
            <a:chOff x="2510708" y="1459309"/>
            <a:chExt cx="1591518" cy="925153"/>
          </a:xfrm>
        </p:grpSpPr>
        <p:sp>
          <p:nvSpPr>
            <p:cNvPr id="14" name="TextBox 11"/>
            <p:cNvSpPr txBox="1">
              <a:spLocks noChangeArrowheads="1"/>
            </p:cNvSpPr>
            <p:nvPr/>
          </p:nvSpPr>
          <p:spPr bwMode="auto">
            <a:xfrm flipH="1">
              <a:off x="2680661" y="1879833"/>
              <a:ext cx="1251613" cy="27770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33833" name="组合 9"/>
            <p:cNvGrpSpPr/>
            <p:nvPr/>
          </p:nvGrpSpPr>
          <p:grpSpPr bwMode="auto">
            <a:xfrm>
              <a:off x="2510708" y="1459309"/>
              <a:ext cx="1591518" cy="925153"/>
              <a:chOff x="2510708" y="1459309"/>
              <a:chExt cx="1591518" cy="925153"/>
            </a:xfrm>
          </p:grpSpPr>
          <p:sp>
            <p:nvSpPr>
              <p:cNvPr id="16" name="TextBox 11"/>
              <p:cNvSpPr txBox="1">
                <a:spLocks noChangeArrowheads="1"/>
              </p:cNvSpPr>
              <p:nvPr/>
            </p:nvSpPr>
            <p:spPr bwMode="auto">
              <a:xfrm flipH="1">
                <a:off x="2510708" y="1459309"/>
                <a:ext cx="1591518" cy="338006"/>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kern="0" dirty="0">
                    <a:solidFill>
                      <a:srgbClr val="0070C0"/>
                    </a:solidFill>
                    <a:latin typeface="微软雅黑" panose="020B0503020204020204" pitchFamily="34" charset="-122"/>
                    <a:ea typeface="微软雅黑" panose="020B0503020204020204" pitchFamily="34" charset="-122"/>
                  </a:rPr>
                  <a:t>点击添加标题    </a:t>
                </a:r>
                <a:endParaRPr lang="en-US" altLang="zh-CN" sz="1600" b="1" kern="0" dirty="0">
                  <a:solidFill>
                    <a:srgbClr val="0070C0"/>
                  </a:solidFill>
                  <a:latin typeface="微软雅黑" panose="020B0503020204020204" pitchFamily="34" charset="-122"/>
                  <a:ea typeface="微软雅黑" panose="020B0503020204020204" pitchFamily="34" charset="-122"/>
                </a:endParaRPr>
              </a:p>
            </p:txBody>
          </p:sp>
          <p:sp>
            <p:nvSpPr>
              <p:cNvPr id="17" name="TextBox 11"/>
              <p:cNvSpPr txBox="1">
                <a:spLocks noChangeArrowheads="1"/>
              </p:cNvSpPr>
              <p:nvPr/>
            </p:nvSpPr>
            <p:spPr bwMode="auto">
              <a:xfrm flipH="1">
                <a:off x="2680661" y="2106758"/>
                <a:ext cx="1251613" cy="2777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33798" name="组合 17"/>
          <p:cNvGrpSpPr/>
          <p:nvPr/>
        </p:nvGrpSpPr>
        <p:grpSpPr bwMode="auto">
          <a:xfrm>
            <a:off x="4371975" y="1458913"/>
            <a:ext cx="1590675" cy="925512"/>
            <a:chOff x="4371403" y="1459309"/>
            <a:chExt cx="1591518" cy="925153"/>
          </a:xfrm>
        </p:grpSpPr>
        <p:grpSp>
          <p:nvGrpSpPr>
            <p:cNvPr id="33828" name="组合 10"/>
            <p:cNvGrpSpPr/>
            <p:nvPr/>
          </p:nvGrpSpPr>
          <p:grpSpPr bwMode="auto">
            <a:xfrm>
              <a:off x="4371403" y="1459309"/>
              <a:ext cx="1591518" cy="697682"/>
              <a:chOff x="4371403" y="1459309"/>
              <a:chExt cx="1591518" cy="697682"/>
            </a:xfrm>
          </p:grpSpPr>
          <p:sp>
            <p:nvSpPr>
              <p:cNvPr id="21" name="TextBox 11"/>
              <p:cNvSpPr txBox="1">
                <a:spLocks noChangeArrowheads="1"/>
              </p:cNvSpPr>
              <p:nvPr/>
            </p:nvSpPr>
            <p:spPr bwMode="auto">
              <a:xfrm flipH="1">
                <a:off x="4541356" y="1879833"/>
                <a:ext cx="1251613" cy="27770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2" name="TextBox 11"/>
              <p:cNvSpPr txBox="1">
                <a:spLocks noChangeArrowheads="1"/>
              </p:cNvSpPr>
              <p:nvPr/>
            </p:nvSpPr>
            <p:spPr bwMode="auto">
              <a:xfrm flipH="1">
                <a:off x="4371403" y="1459309"/>
                <a:ext cx="1591518" cy="33959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kern="0" dirty="0">
                    <a:solidFill>
                      <a:srgbClr val="0070C0"/>
                    </a:solidFill>
                    <a:latin typeface="微软雅黑" panose="020B0503020204020204" pitchFamily="34" charset="-122"/>
                    <a:ea typeface="微软雅黑" panose="020B0503020204020204" pitchFamily="34" charset="-122"/>
                  </a:rPr>
                  <a:t>点击添加标题    </a:t>
                </a:r>
                <a:endParaRPr lang="en-US" altLang="zh-CN" sz="1600" b="1" kern="0" dirty="0">
                  <a:solidFill>
                    <a:srgbClr val="0070C0"/>
                  </a:solidFill>
                  <a:latin typeface="微软雅黑" panose="020B0503020204020204" pitchFamily="34" charset="-122"/>
                  <a:ea typeface="微软雅黑" panose="020B0503020204020204" pitchFamily="34" charset="-122"/>
                </a:endParaRPr>
              </a:p>
            </p:txBody>
          </p:sp>
        </p:grpSp>
        <p:sp>
          <p:nvSpPr>
            <p:cNvPr id="20" name="TextBox 11"/>
            <p:cNvSpPr txBox="1">
              <a:spLocks noChangeArrowheads="1"/>
            </p:cNvSpPr>
            <p:nvPr/>
          </p:nvSpPr>
          <p:spPr bwMode="auto">
            <a:xfrm flipH="1">
              <a:off x="4541356" y="2106758"/>
              <a:ext cx="1251613" cy="2777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33799" name="组合 22"/>
          <p:cNvGrpSpPr/>
          <p:nvPr/>
        </p:nvGrpSpPr>
        <p:grpSpPr bwMode="auto">
          <a:xfrm>
            <a:off x="6261100" y="2679700"/>
            <a:ext cx="1592263" cy="925513"/>
            <a:chOff x="6261328" y="2679520"/>
            <a:chExt cx="1591518" cy="925153"/>
          </a:xfrm>
        </p:grpSpPr>
        <p:sp>
          <p:nvSpPr>
            <p:cNvPr id="24" name="TextBox 11"/>
            <p:cNvSpPr txBox="1">
              <a:spLocks noChangeArrowheads="1"/>
            </p:cNvSpPr>
            <p:nvPr/>
          </p:nvSpPr>
          <p:spPr bwMode="auto">
            <a:xfrm flipH="1">
              <a:off x="6431112" y="3100044"/>
              <a:ext cx="1251951" cy="2777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5" name="TextBox 11"/>
            <p:cNvSpPr txBox="1">
              <a:spLocks noChangeArrowheads="1"/>
            </p:cNvSpPr>
            <p:nvPr/>
          </p:nvSpPr>
          <p:spPr bwMode="auto">
            <a:xfrm flipH="1">
              <a:off x="6261328" y="2679520"/>
              <a:ext cx="1591518" cy="338006"/>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kern="0" dirty="0">
                  <a:solidFill>
                    <a:srgbClr val="0070C0"/>
                  </a:solidFill>
                  <a:latin typeface="微软雅黑" panose="020B0503020204020204" pitchFamily="34" charset="-122"/>
                  <a:ea typeface="微软雅黑" panose="020B0503020204020204" pitchFamily="34" charset="-122"/>
                </a:rPr>
                <a:t>点击添加标题    </a:t>
              </a:r>
              <a:endParaRPr lang="en-US" altLang="zh-CN" sz="1600" b="1" kern="0" dirty="0">
                <a:solidFill>
                  <a:srgbClr val="0070C0"/>
                </a:solidFill>
                <a:latin typeface="微软雅黑" panose="020B0503020204020204" pitchFamily="34" charset="-122"/>
                <a:ea typeface="微软雅黑" panose="020B0503020204020204" pitchFamily="34" charset="-122"/>
              </a:endParaRPr>
            </a:p>
          </p:txBody>
        </p:sp>
        <p:sp>
          <p:nvSpPr>
            <p:cNvPr id="26" name="TextBox 11"/>
            <p:cNvSpPr txBox="1">
              <a:spLocks noChangeArrowheads="1"/>
            </p:cNvSpPr>
            <p:nvPr/>
          </p:nvSpPr>
          <p:spPr bwMode="auto">
            <a:xfrm flipH="1">
              <a:off x="6431112" y="3326968"/>
              <a:ext cx="1251951" cy="27770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33800" name="组合 26"/>
          <p:cNvGrpSpPr/>
          <p:nvPr/>
        </p:nvGrpSpPr>
        <p:grpSpPr bwMode="auto">
          <a:xfrm>
            <a:off x="2825750" y="2547938"/>
            <a:ext cx="960438" cy="1338262"/>
            <a:chOff x="2826415" y="2518296"/>
            <a:chExt cx="960106" cy="1339654"/>
          </a:xfrm>
        </p:grpSpPr>
        <p:sp>
          <p:nvSpPr>
            <p:cNvPr id="28" name="上箭头 27"/>
            <p:cNvSpPr/>
            <p:nvPr/>
          </p:nvSpPr>
          <p:spPr>
            <a:xfrm rot="10800000">
              <a:off x="2826415" y="2577094"/>
              <a:ext cx="960106" cy="1280856"/>
            </a:xfrm>
            <a:prstGeom prst="upArrow">
              <a:avLst>
                <a:gd name="adj1" fmla="val 64006"/>
                <a:gd name="adj2" fmla="val 50000"/>
              </a:avLst>
            </a:prstGeom>
            <a:solidFill>
              <a:srgbClr val="79DCFF"/>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9" name="椭圆 28"/>
            <p:cNvSpPr/>
            <p:nvPr/>
          </p:nvSpPr>
          <p:spPr>
            <a:xfrm>
              <a:off x="3234262" y="2518296"/>
              <a:ext cx="144412" cy="144612"/>
            </a:xfrm>
            <a:prstGeom prst="ellipse">
              <a:avLst/>
            </a:prstGeom>
            <a:solidFill>
              <a:srgbClr val="002060">
                <a:alpha val="30196"/>
              </a:srgbClr>
            </a:solidFill>
            <a:ln>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0" name="TextBox 78"/>
            <p:cNvSpPr txBox="1"/>
            <p:nvPr/>
          </p:nvSpPr>
          <p:spPr>
            <a:xfrm flipH="1">
              <a:off x="2947023" y="3266786"/>
              <a:ext cx="718889" cy="398877"/>
            </a:xfrm>
            <a:prstGeom prst="rect">
              <a:avLst/>
            </a:prstGeom>
            <a:noFill/>
          </p:spPr>
          <p:txBody>
            <a:bodyPr wrap="none">
              <a:spAutoFit/>
            </a:bodyPr>
            <a:lstStyle>
              <a:defPPr>
                <a:defRPr lang="zh-CN"/>
              </a:defPPr>
              <a:lvl1pPr>
                <a:defRPr sz="4800">
                  <a:solidFill>
                    <a:schemeClr val="bg1"/>
                  </a:solidFill>
                  <a:effectLst/>
                  <a:latin typeface="Dotum" panose="020B0600000101010101" pitchFamily="34" charset="-127"/>
                  <a:ea typeface="Dotum" panose="020B0600000101010101" pitchFamily="34" charset="-127"/>
                </a:defRPr>
              </a:lvl1pPr>
            </a:lstStyle>
            <a:p>
              <a:pPr defTabSz="914400" eaLnBrk="1" fontAlgn="auto" hangingPunct="1">
                <a:spcBef>
                  <a:spcPts val="0"/>
                </a:spcBef>
                <a:spcAft>
                  <a:spcPts val="0"/>
                </a:spcAft>
                <a:defRPr/>
              </a:pPr>
              <a:r>
                <a:rPr lang="en-US" altLang="zh-CN" sz="2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16%</a:t>
              </a:r>
              <a:endParaRPr lang="zh-CN" altLang="en-US" sz="2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801" name="组合 30"/>
          <p:cNvGrpSpPr/>
          <p:nvPr/>
        </p:nvGrpSpPr>
        <p:grpSpPr bwMode="auto">
          <a:xfrm>
            <a:off x="4257675" y="2547938"/>
            <a:ext cx="1817688" cy="2484437"/>
            <a:chOff x="4258189" y="2518296"/>
            <a:chExt cx="1817948" cy="2484376"/>
          </a:xfrm>
        </p:grpSpPr>
        <p:sp>
          <p:nvSpPr>
            <p:cNvPr id="32" name="上箭头 31"/>
            <p:cNvSpPr/>
            <p:nvPr/>
          </p:nvSpPr>
          <p:spPr>
            <a:xfrm rot="10800000">
              <a:off x="4258189" y="2577032"/>
              <a:ext cx="1817948" cy="2425640"/>
            </a:xfrm>
            <a:prstGeom prst="upArrow">
              <a:avLst>
                <a:gd name="adj1" fmla="val 66273"/>
                <a:gd name="adj2" fmla="val 50000"/>
              </a:avLst>
            </a:pr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3" name="椭圆 32"/>
            <p:cNvSpPr/>
            <p:nvPr/>
          </p:nvSpPr>
          <p:spPr>
            <a:xfrm>
              <a:off x="5101273" y="2518296"/>
              <a:ext cx="144483" cy="144458"/>
            </a:xfrm>
            <a:prstGeom prst="ellipse">
              <a:avLst/>
            </a:prstGeom>
            <a:solidFill>
              <a:srgbClr val="00B0F0">
                <a:alpha val="30196"/>
              </a:srgbClr>
            </a:solidFill>
            <a:ln>
              <a:solidFill>
                <a:schemeClr val="bg2">
                  <a:lumMod val="9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4" name="TextBox 79"/>
            <p:cNvSpPr txBox="1"/>
            <p:nvPr/>
          </p:nvSpPr>
          <p:spPr>
            <a:xfrm flipH="1">
              <a:off x="4539217" y="3980347"/>
              <a:ext cx="1254304" cy="706421"/>
            </a:xfrm>
            <a:prstGeom prst="rect">
              <a:avLst/>
            </a:prstGeom>
            <a:noFill/>
          </p:spPr>
          <p:txBody>
            <a:bodyPr wrap="none">
              <a:spAutoFit/>
            </a:bodyPr>
            <a:lstStyle>
              <a:defPPr>
                <a:defRPr lang="zh-CN"/>
              </a:defPPr>
              <a:lvl1pPr>
                <a:defRPr sz="4800">
                  <a:solidFill>
                    <a:schemeClr val="bg1"/>
                  </a:solidFill>
                  <a:effectLst/>
                  <a:latin typeface="Dotum" panose="020B0600000101010101" pitchFamily="34" charset="-127"/>
                  <a:ea typeface="Dotum" panose="020B0600000101010101" pitchFamily="34" charset="-127"/>
                </a:defRPr>
              </a:lvl1pPr>
            </a:lstStyle>
            <a:p>
              <a:pPr defTabSz="914400" eaLnBrk="1" fontAlgn="auto" hangingPunct="1">
                <a:spcBef>
                  <a:spcPts val="0"/>
                </a:spcBef>
                <a:spcAft>
                  <a:spcPts val="0"/>
                </a:spcAft>
                <a:defRPr/>
              </a:pPr>
              <a:r>
                <a:rPr lang="en-US" altLang="zh-CN" sz="4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77%</a:t>
              </a:r>
              <a:endParaRPr lang="zh-CN" altLang="en-US" sz="40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802" name="组合 34"/>
          <p:cNvGrpSpPr/>
          <p:nvPr/>
        </p:nvGrpSpPr>
        <p:grpSpPr bwMode="auto">
          <a:xfrm>
            <a:off x="6249988" y="452438"/>
            <a:ext cx="1582737" cy="2173287"/>
            <a:chOff x="6249291" y="489866"/>
            <a:chExt cx="1583650" cy="2172446"/>
          </a:xfrm>
        </p:grpSpPr>
        <p:sp>
          <p:nvSpPr>
            <p:cNvPr id="36" name="上箭头 35"/>
            <p:cNvSpPr/>
            <p:nvPr/>
          </p:nvSpPr>
          <p:spPr>
            <a:xfrm>
              <a:off x="6249291" y="489866"/>
              <a:ext cx="1583650" cy="2113732"/>
            </a:xfrm>
            <a:prstGeom prst="upArrow">
              <a:avLst>
                <a:gd name="adj1" fmla="val 66982"/>
                <a:gd name="adj2" fmla="val 50000"/>
              </a:avLst>
            </a:prstGeom>
            <a:solidFill>
              <a:srgbClr val="79DC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7" name="椭圆 36"/>
            <p:cNvSpPr/>
            <p:nvPr/>
          </p:nvSpPr>
          <p:spPr>
            <a:xfrm>
              <a:off x="6968843" y="2517906"/>
              <a:ext cx="144546" cy="144406"/>
            </a:xfrm>
            <a:prstGeom prst="ellipse">
              <a:avLst/>
            </a:prstGeom>
            <a:solidFill>
              <a:srgbClr val="002060">
                <a:alpha val="30196"/>
              </a:srgbClr>
            </a:solidFill>
            <a:ln>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8" name="TextBox 80"/>
            <p:cNvSpPr txBox="1"/>
            <p:nvPr/>
          </p:nvSpPr>
          <p:spPr>
            <a:xfrm flipH="1">
              <a:off x="6520910" y="759637"/>
              <a:ext cx="1040413" cy="585560"/>
            </a:xfrm>
            <a:prstGeom prst="rect">
              <a:avLst/>
            </a:prstGeom>
            <a:noFill/>
          </p:spPr>
          <p:txBody>
            <a:bodyPr wrap="none">
              <a:spAutoFit/>
            </a:bodyPr>
            <a:lstStyle>
              <a:defPPr>
                <a:defRPr lang="zh-CN"/>
              </a:defPPr>
              <a:lvl1pPr>
                <a:defRPr sz="4800">
                  <a:solidFill>
                    <a:schemeClr val="bg1"/>
                  </a:solidFill>
                  <a:effectLst/>
                  <a:latin typeface="Dotum" panose="020B0600000101010101" pitchFamily="34" charset="-127"/>
                  <a:ea typeface="Dotum" panose="020B0600000101010101" pitchFamily="34" charset="-127"/>
                </a:defRPr>
              </a:lvl1pPr>
            </a:lstStyle>
            <a:p>
              <a:pPr defTabSz="914400" eaLnBrk="1" fontAlgn="auto" hangingPunct="1">
                <a:spcBef>
                  <a:spcPts val="0"/>
                </a:spcBef>
                <a:spcAft>
                  <a:spcPts val="0"/>
                </a:spcAft>
                <a:defRPr/>
              </a:pPr>
              <a:r>
                <a:rPr lang="en-US" altLang="zh-CN" sz="3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49%</a:t>
              </a:r>
              <a:endParaRPr lang="zh-CN" altLang="en-US" sz="3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803" name="组合 38"/>
          <p:cNvGrpSpPr/>
          <p:nvPr/>
        </p:nvGrpSpPr>
        <p:grpSpPr bwMode="auto">
          <a:xfrm>
            <a:off x="200025" y="258763"/>
            <a:ext cx="3003550" cy="368300"/>
            <a:chOff x="199455" y="258288"/>
            <a:chExt cx="3004393" cy="369332"/>
          </a:xfrm>
        </p:grpSpPr>
        <p:grpSp>
          <p:nvGrpSpPr>
            <p:cNvPr id="40" name="组合 39"/>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47" name="圆角矩形 46"/>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8"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3810" name="TextBox 40"/>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3811" name="TextBox 41"/>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33812" name="组合 42"/>
            <p:cNvGrpSpPr/>
            <p:nvPr/>
          </p:nvGrpSpPr>
          <p:grpSpPr bwMode="auto">
            <a:xfrm>
              <a:off x="280546" y="304971"/>
              <a:ext cx="255431" cy="278159"/>
              <a:chOff x="1619671" y="483518"/>
              <a:chExt cx="255431" cy="278159"/>
            </a:xfrm>
          </p:grpSpPr>
          <p:sp>
            <p:nvSpPr>
              <p:cNvPr id="45" name="矩形 44"/>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6" name="等腰三角形 45"/>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44" name="直接连接符 43"/>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804" name="组合 52"/>
          <p:cNvGrpSpPr/>
          <p:nvPr/>
        </p:nvGrpSpPr>
        <p:grpSpPr bwMode="auto">
          <a:xfrm>
            <a:off x="4668838" y="174625"/>
            <a:ext cx="4264025" cy="247650"/>
            <a:chOff x="4669239" y="175372"/>
            <a:chExt cx="4263579" cy="246221"/>
          </a:xfrm>
        </p:grpSpPr>
        <p:sp>
          <p:nvSpPr>
            <p:cNvPr id="54" name="圆角矩形 53"/>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3806" name="组合 54"/>
            <p:cNvGrpSpPr/>
            <p:nvPr/>
          </p:nvGrpSpPr>
          <p:grpSpPr bwMode="auto">
            <a:xfrm>
              <a:off x="4669239" y="175372"/>
              <a:ext cx="4263579" cy="246221"/>
              <a:chOff x="4669239" y="175372"/>
              <a:chExt cx="4263579" cy="246221"/>
            </a:xfrm>
          </p:grpSpPr>
          <p:sp>
            <p:nvSpPr>
              <p:cNvPr id="33807" name="矩形 55"/>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3808"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p:nvPr/>
        </p:nvGrpSpPr>
        <p:grpSpPr bwMode="auto">
          <a:xfrm>
            <a:off x="200025" y="258763"/>
            <a:ext cx="3003550" cy="368300"/>
            <a:chOff x="199455" y="258288"/>
            <a:chExt cx="3004393" cy="369332"/>
          </a:xfrm>
        </p:grpSpPr>
        <p:grpSp>
          <p:nvGrpSpPr>
            <p:cNvPr id="3" name="组合 2"/>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0" name="圆角矩形 9"/>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1"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4845" name="TextBox 3"/>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4846" name="TextBox 4"/>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34847" name="组合 5"/>
            <p:cNvGrpSpPr/>
            <p:nvPr/>
          </p:nvGrpSpPr>
          <p:grpSpPr bwMode="auto">
            <a:xfrm>
              <a:off x="280546" y="304971"/>
              <a:ext cx="255431" cy="278159"/>
              <a:chOff x="1619671" y="483518"/>
              <a:chExt cx="255431" cy="278159"/>
            </a:xfrm>
          </p:grpSpPr>
          <p:sp>
            <p:nvSpPr>
              <p:cNvPr id="8" name="矩形 7"/>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等腰三角形 8"/>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7" name="直接连接符 6"/>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819" name="组合 32"/>
          <p:cNvGrpSpPr/>
          <p:nvPr/>
        </p:nvGrpSpPr>
        <p:grpSpPr bwMode="auto">
          <a:xfrm>
            <a:off x="971550" y="1408113"/>
            <a:ext cx="714375" cy="701675"/>
            <a:chOff x="2550500" y="1292732"/>
            <a:chExt cx="745534" cy="731576"/>
          </a:xfrm>
        </p:grpSpPr>
        <p:sp>
          <p:nvSpPr>
            <p:cNvPr id="34" name="椭圆 33"/>
            <p:cNvSpPr/>
            <p:nvPr/>
          </p:nvSpPr>
          <p:spPr>
            <a:xfrm>
              <a:off x="2563754" y="1292732"/>
              <a:ext cx="732280" cy="731576"/>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35" name="Picture 468" descr="E:\2013.3.28\科技\00-01.png"/>
            <p:cNvPicPr>
              <a:picLocks noChangeAspect="1" noChangeArrowheads="1"/>
            </p:cNvPicPr>
            <p:nvPr/>
          </p:nvPicPr>
          <p:blipFill rotWithShape="1">
            <a:blip r:embed="rId1"/>
            <a:srcRect/>
            <a:stretch>
              <a:fillRect/>
            </a:stretch>
          </p:blipFill>
          <p:spPr bwMode="auto">
            <a:xfrm>
              <a:off x="2550500" y="1307628"/>
              <a:ext cx="732280" cy="715025"/>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34820" name="组合 40"/>
          <p:cNvGrpSpPr/>
          <p:nvPr/>
        </p:nvGrpSpPr>
        <p:grpSpPr bwMode="auto">
          <a:xfrm>
            <a:off x="4729163" y="1406525"/>
            <a:ext cx="823912" cy="731838"/>
            <a:chOff x="2486889" y="2118991"/>
            <a:chExt cx="860500" cy="762372"/>
          </a:xfrm>
        </p:grpSpPr>
        <p:sp>
          <p:nvSpPr>
            <p:cNvPr id="42" name="椭圆 41"/>
            <p:cNvSpPr/>
            <p:nvPr/>
          </p:nvSpPr>
          <p:spPr>
            <a:xfrm>
              <a:off x="2578078" y="2133875"/>
              <a:ext cx="731177" cy="732604"/>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43" name="Picture 454" descr="E:\2013.3.28\科技\08-01.png"/>
            <p:cNvPicPr>
              <a:picLocks noChangeAspect="1" noChangeArrowheads="1"/>
            </p:cNvPicPr>
            <p:nvPr/>
          </p:nvPicPr>
          <p:blipFill>
            <a:blip r:embed="rId2"/>
            <a:srcRect/>
            <a:stretch>
              <a:fillRect/>
            </a:stretch>
          </p:blipFill>
          <p:spPr bwMode="auto">
            <a:xfrm>
              <a:off x="2486889" y="2118991"/>
              <a:ext cx="860500" cy="762372"/>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34821" name="组合 48"/>
          <p:cNvGrpSpPr/>
          <p:nvPr/>
        </p:nvGrpSpPr>
        <p:grpSpPr bwMode="auto">
          <a:xfrm>
            <a:off x="900113" y="3309938"/>
            <a:ext cx="709612" cy="701675"/>
            <a:chOff x="2568542" y="3669919"/>
            <a:chExt cx="741452" cy="731576"/>
          </a:xfrm>
        </p:grpSpPr>
        <p:sp>
          <p:nvSpPr>
            <p:cNvPr id="50" name="椭圆 49"/>
            <p:cNvSpPr/>
            <p:nvPr/>
          </p:nvSpPr>
          <p:spPr>
            <a:xfrm>
              <a:off x="2578494" y="3669919"/>
              <a:ext cx="731500" cy="731576"/>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34839" name="Picture 450" descr="E:\2013.3.28\科技\04-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542" y="3718654"/>
              <a:ext cx="720000" cy="63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2" name="组合 56"/>
          <p:cNvGrpSpPr/>
          <p:nvPr/>
        </p:nvGrpSpPr>
        <p:grpSpPr bwMode="auto">
          <a:xfrm>
            <a:off x="4729163" y="3178175"/>
            <a:ext cx="935037" cy="827088"/>
            <a:chOff x="2456720" y="2766475"/>
            <a:chExt cx="974972" cy="863792"/>
          </a:xfrm>
        </p:grpSpPr>
        <p:sp>
          <p:nvSpPr>
            <p:cNvPr id="58" name="椭圆 57"/>
            <p:cNvSpPr/>
            <p:nvPr/>
          </p:nvSpPr>
          <p:spPr>
            <a:xfrm>
              <a:off x="2579212" y="2884190"/>
              <a:ext cx="729987" cy="731155"/>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34837" name="Picture 462" descr="E:\2013.3.28\科技\16-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6720" y="2766475"/>
              <a:ext cx="974972" cy="8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23" name="矩形 61"/>
          <p:cNvSpPr>
            <a:spLocks noChangeArrowheads="1"/>
          </p:cNvSpPr>
          <p:nvPr/>
        </p:nvSpPr>
        <p:spPr bwMode="auto">
          <a:xfrm>
            <a:off x="1863725" y="1422400"/>
            <a:ext cx="2468563"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1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设计机构。拥有国内顶尖的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r>
              <a:rPr lang="en-US" altLang="zh-CN" sz="1100">
                <a:solidFill>
                  <a:srgbClr val="000000"/>
                </a:solidFill>
                <a:latin typeface="微软雅黑" panose="020B0503020204020204" pitchFamily="34" charset="-122"/>
                <a:ea typeface="微软雅黑" panose="020B0503020204020204" pitchFamily="34" charset="-122"/>
              </a:rPr>
              <a:t>.</a:t>
            </a:r>
            <a:endParaRPr lang="en-US" altLang="zh-CN" sz="1100">
              <a:solidFill>
                <a:srgbClr val="000000"/>
              </a:solidFill>
              <a:latin typeface="微软雅黑" panose="020B0503020204020204" pitchFamily="34" charset="-122"/>
              <a:ea typeface="微软雅黑" panose="020B0503020204020204" pitchFamily="34" charset="-122"/>
            </a:endParaRPr>
          </a:p>
          <a:p>
            <a:pPr algn="just" defTabSz="914400" eaLnBrk="1" hangingPunct="1">
              <a:lnSpc>
                <a:spcPct val="120000"/>
              </a:lnSpc>
            </a:pPr>
            <a:r>
              <a:rPr lang="en-US" altLang="zh-CN" sz="800">
                <a:solidFill>
                  <a:srgbClr val="000000"/>
                </a:solidFill>
                <a:latin typeface="Arial" panose="020B0604020202020204" pitchFamily="34" charset="0"/>
              </a:rPr>
              <a:t>RAPIDPPT, the leader of professional PPT designer in China. 5years of making professional PPT, 500 case studies for the classical PPT, make sure you will be satisfied. ……</a:t>
            </a:r>
            <a:endParaRPr lang="en-US" altLang="zh-CN" sz="800">
              <a:solidFill>
                <a:srgbClr val="000000"/>
              </a:solidFill>
              <a:latin typeface="Arial" panose="020B0604020202020204" pitchFamily="34" charset="0"/>
              <a:cs typeface="Arial" panose="020B0604020202020204" pitchFamily="34" charset="0"/>
            </a:endParaRPr>
          </a:p>
        </p:txBody>
      </p:sp>
      <p:sp>
        <p:nvSpPr>
          <p:cNvPr id="34824" name="TextBox 65"/>
          <p:cNvSpPr txBox="1">
            <a:spLocks noChangeArrowheads="1"/>
          </p:cNvSpPr>
          <p:nvPr/>
        </p:nvSpPr>
        <p:spPr bwMode="auto">
          <a:xfrm>
            <a:off x="1916113" y="1073150"/>
            <a:ext cx="1439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0070C0"/>
                </a:solidFill>
                <a:latin typeface="微软雅黑" panose="020B0503020204020204" pitchFamily="34" charset="-122"/>
                <a:ea typeface="微软雅黑" panose="020B0503020204020204" pitchFamily="34" charset="-122"/>
              </a:rPr>
              <a:t>添加标题</a:t>
            </a:r>
            <a:endParaRPr lang="zh-CN" altLang="en-US" sz="1800">
              <a:solidFill>
                <a:srgbClr val="0070C0"/>
              </a:solidFill>
              <a:latin typeface="微软雅黑" panose="020B0503020204020204" pitchFamily="34" charset="-122"/>
              <a:ea typeface="微软雅黑" panose="020B0503020204020204" pitchFamily="34" charset="-122"/>
            </a:endParaRPr>
          </a:p>
        </p:txBody>
      </p:sp>
      <p:sp>
        <p:nvSpPr>
          <p:cNvPr id="34825" name="矩形 66"/>
          <p:cNvSpPr>
            <a:spLocks noChangeArrowheads="1"/>
          </p:cNvSpPr>
          <p:nvPr/>
        </p:nvSpPr>
        <p:spPr bwMode="auto">
          <a:xfrm>
            <a:off x="5743575" y="1482725"/>
            <a:ext cx="2468563"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1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设计机构。拥有国内顶尖的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r>
              <a:rPr lang="en-US" altLang="zh-CN" sz="1100">
                <a:solidFill>
                  <a:srgbClr val="000000"/>
                </a:solidFill>
                <a:latin typeface="微软雅黑" panose="020B0503020204020204" pitchFamily="34" charset="-122"/>
                <a:ea typeface="微软雅黑" panose="020B0503020204020204" pitchFamily="34" charset="-122"/>
              </a:rPr>
              <a:t>.</a:t>
            </a:r>
            <a:endParaRPr lang="en-US" altLang="zh-CN" sz="1100">
              <a:solidFill>
                <a:srgbClr val="000000"/>
              </a:solidFill>
              <a:latin typeface="微软雅黑" panose="020B0503020204020204" pitchFamily="34" charset="-122"/>
              <a:ea typeface="微软雅黑" panose="020B0503020204020204" pitchFamily="34" charset="-122"/>
            </a:endParaRPr>
          </a:p>
          <a:p>
            <a:pPr algn="just" defTabSz="914400" eaLnBrk="1" hangingPunct="1">
              <a:lnSpc>
                <a:spcPct val="120000"/>
              </a:lnSpc>
            </a:pPr>
            <a:r>
              <a:rPr lang="en-US" altLang="zh-CN" sz="800">
                <a:solidFill>
                  <a:srgbClr val="000000"/>
                </a:solidFill>
                <a:latin typeface="Arial" panose="020B0604020202020204" pitchFamily="34" charset="0"/>
              </a:rPr>
              <a:t>RAPIDPPT, the leader of professional PPT designer in China. 5years of making professional PPT, 500 case studies for the classical PPT, make sure you will be satisfied. ……</a:t>
            </a:r>
            <a:endParaRPr lang="en-US" altLang="zh-CN" sz="800">
              <a:solidFill>
                <a:srgbClr val="000000"/>
              </a:solidFill>
              <a:latin typeface="Arial" panose="020B0604020202020204" pitchFamily="34" charset="0"/>
              <a:cs typeface="Arial" panose="020B0604020202020204" pitchFamily="34" charset="0"/>
            </a:endParaRPr>
          </a:p>
        </p:txBody>
      </p:sp>
      <p:sp>
        <p:nvSpPr>
          <p:cNvPr id="34826" name="TextBox 67"/>
          <p:cNvSpPr txBox="1">
            <a:spLocks noChangeArrowheads="1"/>
          </p:cNvSpPr>
          <p:nvPr/>
        </p:nvSpPr>
        <p:spPr bwMode="auto">
          <a:xfrm>
            <a:off x="5795963" y="1133475"/>
            <a:ext cx="1439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000000"/>
                </a:solidFill>
                <a:latin typeface="微软雅黑" panose="020B0503020204020204" pitchFamily="34" charset="-122"/>
                <a:ea typeface="微软雅黑" panose="020B0503020204020204" pitchFamily="34" charset="-122"/>
              </a:rPr>
              <a:t>添加标题</a:t>
            </a: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34827" name="矩形 68"/>
          <p:cNvSpPr>
            <a:spLocks noChangeArrowheads="1"/>
          </p:cNvSpPr>
          <p:nvPr/>
        </p:nvSpPr>
        <p:spPr bwMode="auto">
          <a:xfrm>
            <a:off x="5743575" y="3365500"/>
            <a:ext cx="2468563"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1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设计机构。拥有国内顶尖的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r>
              <a:rPr lang="en-US" altLang="zh-CN" sz="1100">
                <a:solidFill>
                  <a:srgbClr val="000000"/>
                </a:solidFill>
                <a:latin typeface="微软雅黑" panose="020B0503020204020204" pitchFamily="34" charset="-122"/>
                <a:ea typeface="微软雅黑" panose="020B0503020204020204" pitchFamily="34" charset="-122"/>
              </a:rPr>
              <a:t>.</a:t>
            </a:r>
            <a:endParaRPr lang="en-US" altLang="zh-CN" sz="1100">
              <a:solidFill>
                <a:srgbClr val="000000"/>
              </a:solidFill>
              <a:latin typeface="微软雅黑" panose="020B0503020204020204" pitchFamily="34" charset="-122"/>
              <a:ea typeface="微软雅黑" panose="020B0503020204020204" pitchFamily="34" charset="-122"/>
            </a:endParaRPr>
          </a:p>
          <a:p>
            <a:pPr algn="just" defTabSz="914400" eaLnBrk="1" hangingPunct="1">
              <a:lnSpc>
                <a:spcPct val="120000"/>
              </a:lnSpc>
            </a:pPr>
            <a:r>
              <a:rPr lang="en-US" altLang="zh-CN" sz="800">
                <a:solidFill>
                  <a:srgbClr val="000000"/>
                </a:solidFill>
                <a:latin typeface="Arial" panose="020B0604020202020204" pitchFamily="34" charset="0"/>
              </a:rPr>
              <a:t>RAPIDPPT, the leader of professional PPT designer in China. 5years of making professional PPT, 500 case studies for the classical PPT, make sure you will be satisfied. ……</a:t>
            </a:r>
            <a:endParaRPr lang="en-US" altLang="zh-CN" sz="800">
              <a:solidFill>
                <a:srgbClr val="000000"/>
              </a:solidFill>
              <a:latin typeface="Arial" panose="020B0604020202020204" pitchFamily="34" charset="0"/>
              <a:cs typeface="Arial" panose="020B0604020202020204" pitchFamily="34" charset="0"/>
            </a:endParaRPr>
          </a:p>
        </p:txBody>
      </p:sp>
      <p:sp>
        <p:nvSpPr>
          <p:cNvPr id="34828" name="TextBox 69"/>
          <p:cNvSpPr txBox="1">
            <a:spLocks noChangeArrowheads="1"/>
          </p:cNvSpPr>
          <p:nvPr/>
        </p:nvSpPr>
        <p:spPr bwMode="auto">
          <a:xfrm>
            <a:off x="5795963" y="3016250"/>
            <a:ext cx="1439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000000"/>
                </a:solidFill>
                <a:latin typeface="微软雅黑" panose="020B0503020204020204" pitchFamily="34" charset="-122"/>
                <a:ea typeface="微软雅黑" panose="020B0503020204020204" pitchFamily="34" charset="-122"/>
              </a:rPr>
              <a:t>添加标题</a:t>
            </a: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34829" name="矩形 70"/>
          <p:cNvSpPr>
            <a:spLocks noChangeArrowheads="1"/>
          </p:cNvSpPr>
          <p:nvPr/>
        </p:nvSpPr>
        <p:spPr bwMode="auto">
          <a:xfrm>
            <a:off x="1762125" y="3425825"/>
            <a:ext cx="2468563"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1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设计机构。拥有国内顶尖的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r>
              <a:rPr lang="en-US" altLang="zh-CN" sz="1100">
                <a:solidFill>
                  <a:srgbClr val="000000"/>
                </a:solidFill>
                <a:latin typeface="微软雅黑" panose="020B0503020204020204" pitchFamily="34" charset="-122"/>
                <a:ea typeface="微软雅黑" panose="020B0503020204020204" pitchFamily="34" charset="-122"/>
              </a:rPr>
              <a:t>.</a:t>
            </a:r>
            <a:endParaRPr lang="en-US" altLang="zh-CN" sz="1100">
              <a:solidFill>
                <a:srgbClr val="000000"/>
              </a:solidFill>
              <a:latin typeface="微软雅黑" panose="020B0503020204020204" pitchFamily="34" charset="-122"/>
              <a:ea typeface="微软雅黑" panose="020B0503020204020204" pitchFamily="34" charset="-122"/>
            </a:endParaRPr>
          </a:p>
          <a:p>
            <a:pPr algn="just" defTabSz="914400" eaLnBrk="1" hangingPunct="1">
              <a:lnSpc>
                <a:spcPct val="120000"/>
              </a:lnSpc>
            </a:pPr>
            <a:r>
              <a:rPr lang="en-US" altLang="zh-CN" sz="800">
                <a:solidFill>
                  <a:srgbClr val="000000"/>
                </a:solidFill>
                <a:latin typeface="Arial" panose="020B0604020202020204" pitchFamily="34" charset="0"/>
              </a:rPr>
              <a:t>RAPIDPPT, the leader of professional PPT designer in China. 5years of making professional PPT, 500 case studies for the classical PPT, make sure you will be satisfied. ……</a:t>
            </a:r>
            <a:endParaRPr lang="en-US" altLang="zh-CN" sz="800">
              <a:solidFill>
                <a:srgbClr val="000000"/>
              </a:solidFill>
              <a:latin typeface="Arial" panose="020B0604020202020204" pitchFamily="34" charset="0"/>
              <a:cs typeface="Arial" panose="020B0604020202020204" pitchFamily="34" charset="0"/>
            </a:endParaRPr>
          </a:p>
        </p:txBody>
      </p:sp>
      <p:sp>
        <p:nvSpPr>
          <p:cNvPr id="34830" name="TextBox 71"/>
          <p:cNvSpPr txBox="1">
            <a:spLocks noChangeArrowheads="1"/>
          </p:cNvSpPr>
          <p:nvPr/>
        </p:nvSpPr>
        <p:spPr bwMode="auto">
          <a:xfrm>
            <a:off x="1812925" y="3076575"/>
            <a:ext cx="1439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000000"/>
                </a:solidFill>
                <a:latin typeface="微软雅黑" panose="020B0503020204020204" pitchFamily="34" charset="-122"/>
                <a:ea typeface="微软雅黑" panose="020B0503020204020204" pitchFamily="34" charset="-122"/>
              </a:rPr>
              <a:t>添加标题</a:t>
            </a:r>
            <a:endParaRPr lang="zh-CN" altLang="en-US" sz="1800">
              <a:solidFill>
                <a:srgbClr val="000000"/>
              </a:solidFill>
              <a:latin typeface="微软雅黑" panose="020B0503020204020204" pitchFamily="34" charset="-122"/>
              <a:ea typeface="微软雅黑" panose="020B0503020204020204" pitchFamily="34" charset="-122"/>
            </a:endParaRPr>
          </a:p>
        </p:txBody>
      </p:sp>
      <p:grpSp>
        <p:nvGrpSpPr>
          <p:cNvPr id="34831" name="组合 38"/>
          <p:cNvGrpSpPr/>
          <p:nvPr/>
        </p:nvGrpSpPr>
        <p:grpSpPr bwMode="auto">
          <a:xfrm>
            <a:off x="4668838" y="174625"/>
            <a:ext cx="4264025" cy="247650"/>
            <a:chOff x="4669239" y="175372"/>
            <a:chExt cx="4263579" cy="246221"/>
          </a:xfrm>
        </p:grpSpPr>
        <p:sp>
          <p:nvSpPr>
            <p:cNvPr id="40" name="圆角矩形 39"/>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4833" name="组合 43"/>
            <p:cNvGrpSpPr/>
            <p:nvPr/>
          </p:nvGrpSpPr>
          <p:grpSpPr bwMode="auto">
            <a:xfrm>
              <a:off x="4669239" y="175372"/>
              <a:ext cx="4263579" cy="246221"/>
              <a:chOff x="4669239" y="175372"/>
              <a:chExt cx="4263579" cy="246221"/>
            </a:xfrm>
          </p:grpSpPr>
          <p:sp>
            <p:nvSpPr>
              <p:cNvPr id="34834" name="矩形 44"/>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4835"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3"/>
          <p:cNvGrpSpPr/>
          <p:nvPr/>
        </p:nvGrpSpPr>
        <p:grpSpPr bwMode="auto">
          <a:xfrm>
            <a:off x="2798763" y="998538"/>
            <a:ext cx="3662362" cy="701675"/>
            <a:chOff x="2798268" y="998249"/>
            <a:chExt cx="3663440" cy="701236"/>
          </a:xfrm>
        </p:grpSpPr>
        <p:grpSp>
          <p:nvGrpSpPr>
            <p:cNvPr id="35891" name="组合 4"/>
            <p:cNvGrpSpPr/>
            <p:nvPr/>
          </p:nvGrpSpPr>
          <p:grpSpPr bwMode="auto">
            <a:xfrm>
              <a:off x="2798268" y="998249"/>
              <a:ext cx="3663440" cy="701236"/>
              <a:chOff x="2547159" y="1292732"/>
              <a:chExt cx="3821947" cy="731576"/>
            </a:xfrm>
          </p:grpSpPr>
          <p:sp>
            <p:nvSpPr>
              <p:cNvPr id="7" name="矩形 6"/>
              <p:cNvSpPr/>
              <p:nvPr/>
            </p:nvSpPr>
            <p:spPr>
              <a:xfrm>
                <a:off x="2843808" y="1431776"/>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矩形 7"/>
              <p:cNvSpPr/>
              <p:nvPr/>
            </p:nvSpPr>
            <p:spPr>
              <a:xfrm>
                <a:off x="3131840" y="1482104"/>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lumMod val="65000"/>
                    </a:prstClr>
                  </a:solidFill>
                </a:endParaRPr>
              </a:p>
            </p:txBody>
          </p:sp>
          <p:grpSp>
            <p:nvGrpSpPr>
              <p:cNvPr id="35899" name="组合 8"/>
              <p:cNvGrpSpPr/>
              <p:nvPr/>
            </p:nvGrpSpPr>
            <p:grpSpPr bwMode="auto">
              <a:xfrm>
                <a:off x="2547159" y="1292732"/>
                <a:ext cx="748875" cy="731576"/>
                <a:chOff x="2547159" y="1292732"/>
                <a:chExt cx="748875" cy="731576"/>
              </a:xfrm>
            </p:grpSpPr>
            <p:sp>
              <p:nvSpPr>
                <p:cNvPr id="10" name="椭圆 9"/>
                <p:cNvSpPr/>
                <p:nvPr/>
              </p:nvSpPr>
              <p:spPr>
                <a:xfrm>
                  <a:off x="2563726" y="1292732"/>
                  <a:ext cx="732250" cy="731576"/>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1" name="Picture 468" descr="E:\2013.3.28\科技\00-01.png"/>
                <p:cNvPicPr>
                  <a:picLocks noChangeAspect="1" noChangeArrowheads="1"/>
                </p:cNvPicPr>
                <p:nvPr/>
              </p:nvPicPr>
              <p:blipFill rotWithShape="1">
                <a:blip r:embed="rId1"/>
                <a:srcRect/>
                <a:stretch>
                  <a:fillRect/>
                </a:stretch>
              </p:blipFill>
              <p:spPr bwMode="auto">
                <a:xfrm>
                  <a:off x="2547159" y="1307628"/>
                  <a:ext cx="732250" cy="715025"/>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
          <p:nvSpPr>
            <p:cNvPr id="35892" name="矩形 5"/>
            <p:cNvSpPr>
              <a:spLocks noChangeArrowheads="1"/>
            </p:cNvSpPr>
            <p:nvPr/>
          </p:nvSpPr>
          <p:spPr bwMode="auto">
            <a:xfrm>
              <a:off x="3924136" y="1177524"/>
              <a:ext cx="2250150" cy="36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A6A6A6"/>
                  </a:solidFill>
                  <a:latin typeface="微软雅黑" panose="020B0503020204020204" pitchFamily="34" charset="-122"/>
                  <a:ea typeface="微软雅黑" panose="020B0503020204020204" pitchFamily="34" charset="-122"/>
                </a:rPr>
                <a:t>公司概况 </a:t>
              </a:r>
              <a:r>
                <a:rPr lang="en-US" altLang="zh-CN" sz="900">
                  <a:solidFill>
                    <a:srgbClr val="A6A6A6"/>
                  </a:solidFill>
                  <a:latin typeface="Arial" panose="020B0604020202020204" pitchFamily="34" charset="0"/>
                  <a:ea typeface="微软雅黑" panose="020B0503020204020204" pitchFamily="34" charset="-122"/>
                </a:rPr>
                <a:t>Company Profile</a:t>
              </a:r>
              <a:endParaRPr lang="zh-CN" altLang="en-US" sz="900">
                <a:solidFill>
                  <a:srgbClr val="A6A6A6"/>
                </a:solidFill>
                <a:latin typeface="Arial" panose="020B0604020202020204" pitchFamily="34" charset="0"/>
                <a:ea typeface="微软雅黑" panose="020B0503020204020204" pitchFamily="34" charset="-122"/>
              </a:endParaRPr>
            </a:p>
          </p:txBody>
        </p:sp>
      </p:grpSp>
      <p:grpSp>
        <p:nvGrpSpPr>
          <p:cNvPr id="35843" name="组合 11"/>
          <p:cNvGrpSpPr/>
          <p:nvPr/>
        </p:nvGrpSpPr>
        <p:grpSpPr bwMode="auto">
          <a:xfrm>
            <a:off x="2808288" y="3443288"/>
            <a:ext cx="3652837" cy="701675"/>
            <a:chOff x="2808092" y="3444016"/>
            <a:chExt cx="3653554" cy="701236"/>
          </a:xfrm>
        </p:grpSpPr>
        <p:grpSp>
          <p:nvGrpSpPr>
            <p:cNvPr id="35880" name="组合 12"/>
            <p:cNvGrpSpPr/>
            <p:nvPr/>
          </p:nvGrpSpPr>
          <p:grpSpPr bwMode="auto">
            <a:xfrm>
              <a:off x="2808092" y="3444016"/>
              <a:ext cx="3653554" cy="701236"/>
              <a:chOff x="2557478" y="3669919"/>
              <a:chExt cx="3811628" cy="731576"/>
            </a:xfrm>
          </p:grpSpPr>
          <p:sp>
            <p:nvSpPr>
              <p:cNvPr id="15" name="矩形 14"/>
              <p:cNvSpPr/>
              <p:nvPr/>
            </p:nvSpPr>
            <p:spPr>
              <a:xfrm>
                <a:off x="2843808" y="3810664"/>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6" name="矩形 15"/>
              <p:cNvSpPr/>
              <p:nvPr/>
            </p:nvSpPr>
            <p:spPr>
              <a:xfrm>
                <a:off x="3131840" y="3860992"/>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5888" name="组合 16"/>
              <p:cNvGrpSpPr/>
              <p:nvPr/>
            </p:nvGrpSpPr>
            <p:grpSpPr bwMode="auto">
              <a:xfrm>
                <a:off x="2557478" y="3669919"/>
                <a:ext cx="731576" cy="731576"/>
                <a:chOff x="2578418" y="3669919"/>
                <a:chExt cx="731576" cy="731576"/>
              </a:xfrm>
            </p:grpSpPr>
            <p:sp>
              <p:nvSpPr>
                <p:cNvPr id="18" name="椭圆 17"/>
                <p:cNvSpPr/>
                <p:nvPr/>
              </p:nvSpPr>
              <p:spPr>
                <a:xfrm>
                  <a:off x="2578418" y="3669919"/>
                  <a:ext cx="732177" cy="731576"/>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35890" name="Picture 450" descr="E:\2013.3.28\科技\04-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742" y="3718654"/>
                  <a:ext cx="720000" cy="63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881" name="TextBox 83"/>
            <p:cNvSpPr txBox="1">
              <a:spLocks noChangeArrowheads="1"/>
            </p:cNvSpPr>
            <p:nvPr/>
          </p:nvSpPr>
          <p:spPr bwMode="auto">
            <a:xfrm>
              <a:off x="3924323" y="3626464"/>
              <a:ext cx="2537323" cy="36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A6A6A6"/>
                  </a:solidFill>
                  <a:latin typeface="微软雅黑" panose="020B0503020204020204" pitchFamily="34" charset="-122"/>
                  <a:ea typeface="微软雅黑" panose="020B0503020204020204" pitchFamily="34" charset="-122"/>
                </a:rPr>
                <a:t>新年计划 </a:t>
              </a:r>
              <a:r>
                <a:rPr kumimoji="1" lang="en-US" altLang="zh-CN" sz="900">
                  <a:solidFill>
                    <a:srgbClr val="A6A6A6"/>
                  </a:solidFill>
                  <a:latin typeface="Arial" panose="020B0604020202020204" pitchFamily="34" charset="0"/>
                  <a:ea typeface="微软雅黑" panose="020B0503020204020204" pitchFamily="34" charset="-122"/>
                </a:rPr>
                <a:t>New Year's Resolutions</a:t>
              </a:r>
              <a:endParaRPr kumimoji="1" lang="zh-CN" altLang="en-US" sz="900">
                <a:solidFill>
                  <a:srgbClr val="A6A6A6"/>
                </a:solidFill>
                <a:latin typeface="Arial" panose="020B0604020202020204" pitchFamily="34" charset="0"/>
                <a:ea typeface="微软雅黑" panose="020B0503020204020204" pitchFamily="34" charset="-122"/>
              </a:endParaRPr>
            </a:p>
          </p:txBody>
        </p:sp>
      </p:grpSp>
      <p:grpSp>
        <p:nvGrpSpPr>
          <p:cNvPr id="28" name="组合 27"/>
          <p:cNvGrpSpPr/>
          <p:nvPr/>
        </p:nvGrpSpPr>
        <p:grpSpPr bwMode="auto">
          <a:xfrm>
            <a:off x="199455" y="275664"/>
            <a:ext cx="2043867" cy="334580"/>
            <a:chOff x="1877424" y="208717"/>
            <a:chExt cx="632464" cy="218723"/>
          </a:xfrm>
          <a:effectLst>
            <a:outerShdw blurRad="63500" sx="102000" sy="102000" algn="ctr" rotWithShape="0">
              <a:prstClr val="black">
                <a:alpha val="15000"/>
              </a:prstClr>
            </a:outerShdw>
          </a:effectLst>
        </p:grpSpPr>
        <p:sp>
          <p:nvSpPr>
            <p:cNvPr id="29" name="圆角矩形 28"/>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0"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1" name="TextBox 30"/>
          <p:cNvSpPr txBox="1"/>
          <p:nvPr/>
        </p:nvSpPr>
        <p:spPr>
          <a:xfrm>
            <a:off x="611188" y="258763"/>
            <a:ext cx="723900" cy="368300"/>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white"/>
                </a:solidFill>
                <a:latin typeface="微软雅黑" panose="020B0503020204020204" pitchFamily="34" charset="-122"/>
                <a:ea typeface="微软雅黑" panose="020B0503020204020204" pitchFamily="34" charset="-122"/>
              </a:rPr>
              <a:t>目录</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35846" name="TextBox 31"/>
          <p:cNvSpPr txBox="1">
            <a:spLocks noChangeArrowheads="1"/>
          </p:cNvSpPr>
          <p:nvPr/>
        </p:nvSpPr>
        <p:spPr bwMode="auto">
          <a:xfrm>
            <a:off x="1042988" y="304800"/>
            <a:ext cx="120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FFFFFF"/>
                </a:solidFill>
                <a:latin typeface="Arial" panose="020B0604020202020204" pitchFamily="34" charset="0"/>
                <a:cs typeface="Arial" panose="020B0604020202020204" pitchFamily="34" charset="0"/>
              </a:rPr>
              <a:t>Contents</a:t>
            </a:r>
            <a:endParaRPr lang="zh-CN" altLang="en-US" sz="1200">
              <a:solidFill>
                <a:srgbClr val="FFFFFF"/>
              </a:solidFill>
              <a:latin typeface="Arial" panose="020B0604020202020204" pitchFamily="34" charset="0"/>
              <a:cs typeface="Arial" panose="020B0604020202020204" pitchFamily="34" charset="0"/>
            </a:endParaRPr>
          </a:p>
        </p:txBody>
      </p:sp>
      <p:grpSp>
        <p:nvGrpSpPr>
          <p:cNvPr id="35847" name="组合 32"/>
          <p:cNvGrpSpPr/>
          <p:nvPr/>
        </p:nvGrpSpPr>
        <p:grpSpPr bwMode="auto">
          <a:xfrm>
            <a:off x="280988" y="304800"/>
            <a:ext cx="255587" cy="277813"/>
            <a:chOff x="1619671" y="483518"/>
            <a:chExt cx="255431" cy="278159"/>
          </a:xfrm>
        </p:grpSpPr>
        <p:sp>
          <p:nvSpPr>
            <p:cNvPr id="34" name="矩形 33"/>
            <p:cNvSpPr/>
            <p:nvPr/>
          </p:nvSpPr>
          <p:spPr>
            <a:xfrm>
              <a:off x="1619671" y="483518"/>
              <a:ext cx="255431" cy="278159"/>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5" name="等腰三角形 34"/>
            <p:cNvSpPr/>
            <p:nvPr/>
          </p:nvSpPr>
          <p:spPr>
            <a:xfrm flipV="1">
              <a:off x="1689478" y="572529"/>
              <a:ext cx="115816" cy="100138"/>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36" name="直接连接符 35"/>
          <p:cNvCxnSpPr/>
          <p:nvPr/>
        </p:nvCxnSpPr>
        <p:spPr>
          <a:xfrm>
            <a:off x="1247775" y="347663"/>
            <a:ext cx="0" cy="190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5849" name="组合 47"/>
          <p:cNvGrpSpPr/>
          <p:nvPr/>
        </p:nvGrpSpPr>
        <p:grpSpPr bwMode="auto">
          <a:xfrm>
            <a:off x="2711450" y="1801813"/>
            <a:ext cx="3892550" cy="731837"/>
            <a:chOff x="2711837" y="1802521"/>
            <a:chExt cx="3891568" cy="730753"/>
          </a:xfrm>
        </p:grpSpPr>
        <p:grpSp>
          <p:nvGrpSpPr>
            <p:cNvPr id="35867" name="组合 48"/>
            <p:cNvGrpSpPr/>
            <p:nvPr/>
          </p:nvGrpSpPr>
          <p:grpSpPr bwMode="auto">
            <a:xfrm>
              <a:off x="2711837" y="1802521"/>
              <a:ext cx="3747972" cy="730753"/>
              <a:chOff x="2458969" y="2115859"/>
              <a:chExt cx="3910137" cy="762372"/>
            </a:xfrm>
          </p:grpSpPr>
          <p:sp>
            <p:nvSpPr>
              <p:cNvPr id="51" name="矩形 50"/>
              <p:cNvSpPr/>
              <p:nvPr/>
            </p:nvSpPr>
            <p:spPr>
              <a:xfrm>
                <a:off x="2843808" y="2270557"/>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2" name="矩形 51"/>
              <p:cNvSpPr/>
              <p:nvPr/>
            </p:nvSpPr>
            <p:spPr>
              <a:xfrm>
                <a:off x="3131840" y="2320885"/>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5875" name="组合 52"/>
              <p:cNvGrpSpPr/>
              <p:nvPr/>
            </p:nvGrpSpPr>
            <p:grpSpPr bwMode="auto">
              <a:xfrm>
                <a:off x="2458969" y="2115859"/>
                <a:ext cx="860500" cy="762372"/>
                <a:chOff x="2486889" y="2115859"/>
                <a:chExt cx="860500" cy="762372"/>
              </a:xfrm>
            </p:grpSpPr>
            <p:sp>
              <p:nvSpPr>
                <p:cNvPr id="54" name="椭圆 53"/>
                <p:cNvSpPr/>
                <p:nvPr/>
              </p:nvSpPr>
              <p:spPr>
                <a:xfrm>
                  <a:off x="2577957" y="2134050"/>
                  <a:ext cx="731850" cy="732606"/>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55" name="Picture 454" descr="E:\2013.3.28\科技\08-01.png"/>
                <p:cNvPicPr>
                  <a:picLocks noChangeAspect="1" noChangeArrowheads="1"/>
                </p:cNvPicPr>
                <p:nvPr/>
              </p:nvPicPr>
              <p:blipFill>
                <a:blip r:embed="rId3"/>
                <a:srcRect/>
                <a:stretch>
                  <a:fillRect/>
                </a:stretch>
              </p:blipFill>
              <p:spPr bwMode="auto">
                <a:xfrm>
                  <a:off x="2486889" y="2115859"/>
                  <a:ext cx="861000" cy="762372"/>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
          <p:nvSpPr>
            <p:cNvPr id="35868" name="矩形 49"/>
            <p:cNvSpPr>
              <a:spLocks noChangeArrowheads="1"/>
            </p:cNvSpPr>
            <p:nvPr/>
          </p:nvSpPr>
          <p:spPr bwMode="auto">
            <a:xfrm>
              <a:off x="3924381" y="1999079"/>
              <a:ext cx="2679024"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A6A6A6"/>
                  </a:solidFill>
                  <a:latin typeface="微软雅黑" panose="020B0503020204020204" pitchFamily="34" charset="-122"/>
                  <a:ea typeface="微软雅黑" panose="020B0503020204020204" pitchFamily="34" charset="-122"/>
                </a:rPr>
                <a:t>主要工作 </a:t>
              </a:r>
              <a:r>
                <a:rPr lang="en-US" altLang="zh-CN" sz="900">
                  <a:solidFill>
                    <a:srgbClr val="A6A6A6"/>
                  </a:solidFill>
                  <a:latin typeface="Arial" panose="020B0604020202020204" pitchFamily="34" charset="0"/>
                  <a:ea typeface="微软雅黑" panose="020B0503020204020204" pitchFamily="34" charset="-122"/>
                </a:rPr>
                <a:t>The Main Work</a:t>
              </a:r>
              <a:endParaRPr lang="zh-CN" altLang="en-US" sz="900">
                <a:solidFill>
                  <a:srgbClr val="A6A6A6"/>
                </a:solidFill>
                <a:latin typeface="Arial" panose="020B0604020202020204" pitchFamily="34" charset="0"/>
                <a:ea typeface="微软雅黑" panose="020B0503020204020204" pitchFamily="34" charset="-122"/>
              </a:endParaRPr>
            </a:p>
          </p:txBody>
        </p:sp>
      </p:grpSp>
      <p:grpSp>
        <p:nvGrpSpPr>
          <p:cNvPr id="35850" name="组合 55"/>
          <p:cNvGrpSpPr/>
          <p:nvPr/>
        </p:nvGrpSpPr>
        <p:grpSpPr bwMode="auto">
          <a:xfrm>
            <a:off x="2682875" y="2538413"/>
            <a:ext cx="3776663" cy="828675"/>
            <a:chOff x="2682293" y="2538383"/>
            <a:chExt cx="3776890" cy="827968"/>
          </a:xfrm>
        </p:grpSpPr>
        <p:grpSp>
          <p:nvGrpSpPr>
            <p:cNvPr id="35856" name="组合 56"/>
            <p:cNvGrpSpPr/>
            <p:nvPr/>
          </p:nvGrpSpPr>
          <p:grpSpPr bwMode="auto">
            <a:xfrm>
              <a:off x="2682293" y="2538383"/>
              <a:ext cx="3776890" cy="827968"/>
              <a:chOff x="2428800" y="2773100"/>
              <a:chExt cx="3940306" cy="863792"/>
            </a:xfrm>
          </p:grpSpPr>
          <p:sp>
            <p:nvSpPr>
              <p:cNvPr id="59" name="矩形 58"/>
              <p:cNvSpPr/>
              <p:nvPr/>
            </p:nvSpPr>
            <p:spPr>
              <a:xfrm>
                <a:off x="2843808" y="3025870"/>
                <a:ext cx="3525298" cy="491902"/>
              </a:xfrm>
              <a:prstGeom prst="rect">
                <a:avLst/>
              </a:prstGeom>
              <a:gradFill>
                <a:gsLst>
                  <a:gs pos="86000">
                    <a:srgbClr val="002060"/>
                  </a:gs>
                  <a:gs pos="0">
                    <a:srgbClr val="004484"/>
                  </a:gs>
                  <a:gs pos="11000">
                    <a:srgbClr val="0068A8"/>
                  </a:gs>
                  <a:gs pos="98000">
                    <a:srgbClr val="002060"/>
                  </a:gs>
                </a:gsLst>
                <a:lin ang="5400000" scaled="0"/>
              </a:gra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0" name="矩形 59"/>
              <p:cNvSpPr/>
              <p:nvPr/>
            </p:nvSpPr>
            <p:spPr>
              <a:xfrm>
                <a:off x="3131840" y="3076198"/>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5864" name="组合 60"/>
              <p:cNvGrpSpPr/>
              <p:nvPr/>
            </p:nvGrpSpPr>
            <p:grpSpPr bwMode="auto">
              <a:xfrm>
                <a:off x="2428800" y="2773100"/>
                <a:ext cx="974972" cy="863792"/>
                <a:chOff x="2456720" y="2773100"/>
                <a:chExt cx="974972" cy="863792"/>
              </a:xfrm>
            </p:grpSpPr>
            <p:sp>
              <p:nvSpPr>
                <p:cNvPr id="62" name="椭圆 61"/>
                <p:cNvSpPr/>
                <p:nvPr/>
              </p:nvSpPr>
              <p:spPr>
                <a:xfrm>
                  <a:off x="2579285" y="2883969"/>
                  <a:ext cx="730423" cy="731410"/>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35866" name="Picture 462" descr="E:\2013.3.28\科技\16-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6720" y="2773100"/>
                  <a:ext cx="974972" cy="8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857" name="TextBox 83"/>
            <p:cNvSpPr txBox="1">
              <a:spLocks noChangeArrowheads="1"/>
            </p:cNvSpPr>
            <p:nvPr/>
          </p:nvSpPr>
          <p:spPr bwMode="auto">
            <a:xfrm>
              <a:off x="3923793" y="2838164"/>
              <a:ext cx="2513164" cy="36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254061"/>
                  </a:solidFill>
                  <a:latin typeface="微软雅黑" panose="020B0503020204020204" pitchFamily="34" charset="-122"/>
                  <a:ea typeface="微软雅黑" panose="020B0503020204020204" pitchFamily="34" charset="-122"/>
                </a:rPr>
                <a:t>思考总结 </a:t>
              </a:r>
              <a:r>
                <a:rPr kumimoji="1" lang="en-US" altLang="zh-CN" sz="900">
                  <a:solidFill>
                    <a:srgbClr val="254061"/>
                  </a:solidFill>
                  <a:latin typeface="Arial" panose="020B0604020202020204" pitchFamily="34" charset="0"/>
                  <a:ea typeface="微软雅黑" panose="020B0503020204020204" pitchFamily="34" charset="-122"/>
                </a:rPr>
                <a:t>Thinking Summary</a:t>
              </a:r>
              <a:endParaRPr kumimoji="1" lang="zh-CN" altLang="en-US" sz="900">
                <a:solidFill>
                  <a:srgbClr val="254061"/>
                </a:solidFill>
                <a:latin typeface="Arial" panose="020B0604020202020204" pitchFamily="34" charset="0"/>
                <a:ea typeface="微软雅黑" panose="020B0503020204020204" pitchFamily="34" charset="-122"/>
              </a:endParaRPr>
            </a:p>
          </p:txBody>
        </p:sp>
      </p:grpSp>
      <p:grpSp>
        <p:nvGrpSpPr>
          <p:cNvPr id="35851" name="组合 2"/>
          <p:cNvGrpSpPr/>
          <p:nvPr/>
        </p:nvGrpSpPr>
        <p:grpSpPr bwMode="auto">
          <a:xfrm>
            <a:off x="4668838" y="174625"/>
            <a:ext cx="4264025" cy="247650"/>
            <a:chOff x="4669239" y="175372"/>
            <a:chExt cx="4263579" cy="246221"/>
          </a:xfrm>
        </p:grpSpPr>
        <p:sp>
          <p:nvSpPr>
            <p:cNvPr id="46" name="圆角矩形 45"/>
            <p:cNvSpPr/>
            <p:nvPr/>
          </p:nvSpPr>
          <p:spPr bwMode="auto">
            <a:xfrm>
              <a:off x="6581976" y="219566"/>
              <a:ext cx="41746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5853" name="组合 46"/>
            <p:cNvGrpSpPr/>
            <p:nvPr/>
          </p:nvGrpSpPr>
          <p:grpSpPr bwMode="auto">
            <a:xfrm>
              <a:off x="4669239" y="175372"/>
              <a:ext cx="4263579" cy="246221"/>
              <a:chOff x="4669239" y="175372"/>
              <a:chExt cx="4263579" cy="246221"/>
            </a:xfrm>
          </p:grpSpPr>
          <p:sp>
            <p:nvSpPr>
              <p:cNvPr id="35854" name="矩形 63"/>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5855"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Clients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4"/>
          <p:cNvGrpSpPr/>
          <p:nvPr/>
        </p:nvGrpSpPr>
        <p:grpSpPr bwMode="auto">
          <a:xfrm>
            <a:off x="3082925" y="3578225"/>
            <a:ext cx="3378200" cy="471488"/>
            <a:chOff x="3082552" y="3578924"/>
            <a:chExt cx="3379096" cy="471502"/>
          </a:xfrm>
        </p:grpSpPr>
        <p:sp>
          <p:nvSpPr>
            <p:cNvPr id="105" name="矩形 104"/>
            <p:cNvSpPr/>
            <p:nvPr/>
          </p:nvSpPr>
          <p:spPr>
            <a:xfrm>
              <a:off x="3082552" y="3578924"/>
              <a:ext cx="3379096" cy="471502"/>
            </a:xfrm>
            <a:prstGeom prst="rect">
              <a:avLst/>
            </a:prstGeom>
            <a:gradFill>
              <a:gsLst>
                <a:gs pos="86000">
                  <a:srgbClr val="002060"/>
                </a:gs>
                <a:gs pos="0">
                  <a:srgbClr val="004484"/>
                </a:gs>
                <a:gs pos="11000">
                  <a:srgbClr val="0068A8"/>
                </a:gs>
                <a:gs pos="98000">
                  <a:srgbClr val="002060"/>
                </a:gs>
              </a:gsLst>
              <a:lin ang="5400000" scaled="0"/>
            </a:gra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6" name="矩形 105"/>
            <p:cNvSpPr/>
            <p:nvPr/>
          </p:nvSpPr>
          <p:spPr>
            <a:xfrm>
              <a:off x="3358638" y="3627165"/>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491" name="TextBox 83"/>
            <p:cNvSpPr txBox="1">
              <a:spLocks noChangeArrowheads="1"/>
            </p:cNvSpPr>
            <p:nvPr/>
          </p:nvSpPr>
          <p:spPr bwMode="auto">
            <a:xfrm>
              <a:off x="3924150" y="3626550"/>
              <a:ext cx="2537498" cy="36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254061"/>
                  </a:solidFill>
                  <a:latin typeface="微软雅黑" panose="020B0503020204020204" pitchFamily="34" charset="-122"/>
                  <a:ea typeface="微软雅黑" panose="020B0503020204020204" pitchFamily="34" charset="-122"/>
                </a:rPr>
                <a:t>新年计划 </a:t>
              </a:r>
              <a:r>
                <a:rPr kumimoji="1" lang="en-US" altLang="zh-CN" sz="900">
                  <a:solidFill>
                    <a:srgbClr val="254061"/>
                  </a:solidFill>
                  <a:latin typeface="Arial" panose="020B0604020202020204" pitchFamily="34" charset="0"/>
                  <a:ea typeface="微软雅黑" panose="020B0503020204020204" pitchFamily="34" charset="-122"/>
                </a:rPr>
                <a:t>New Year's Resolutions</a:t>
              </a:r>
              <a:endParaRPr kumimoji="1" lang="zh-CN" altLang="en-US" sz="900">
                <a:solidFill>
                  <a:srgbClr val="254061"/>
                </a:solidFill>
                <a:latin typeface="Arial" panose="020B0604020202020204" pitchFamily="34" charset="0"/>
                <a:ea typeface="微软雅黑" panose="020B0503020204020204" pitchFamily="34" charset="-122"/>
              </a:endParaRPr>
            </a:p>
          </p:txBody>
        </p:sp>
      </p:grpSp>
      <p:grpSp>
        <p:nvGrpSpPr>
          <p:cNvPr id="18435" name="组合 3"/>
          <p:cNvGrpSpPr/>
          <p:nvPr/>
        </p:nvGrpSpPr>
        <p:grpSpPr bwMode="auto">
          <a:xfrm>
            <a:off x="3079750" y="2781300"/>
            <a:ext cx="3379788" cy="471488"/>
            <a:chOff x="3080089" y="2780670"/>
            <a:chExt cx="3379094" cy="471501"/>
          </a:xfrm>
        </p:grpSpPr>
        <p:sp>
          <p:nvSpPr>
            <p:cNvPr id="101" name="矩形 100"/>
            <p:cNvSpPr/>
            <p:nvPr/>
          </p:nvSpPr>
          <p:spPr>
            <a:xfrm>
              <a:off x="3080089" y="2780670"/>
              <a:ext cx="3379094" cy="471501"/>
            </a:xfrm>
            <a:prstGeom prst="rect">
              <a:avLst/>
            </a:prstGeom>
            <a:gradFill>
              <a:gsLst>
                <a:gs pos="86000">
                  <a:srgbClr val="002060"/>
                </a:gs>
                <a:gs pos="0">
                  <a:srgbClr val="004484"/>
                </a:gs>
                <a:gs pos="11000">
                  <a:srgbClr val="0068A8"/>
                </a:gs>
                <a:gs pos="98000">
                  <a:srgbClr val="002060"/>
                </a:gs>
              </a:gsLst>
              <a:lin ang="5400000" scaled="0"/>
            </a:gra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2" name="矩形 101"/>
            <p:cNvSpPr/>
            <p:nvPr/>
          </p:nvSpPr>
          <p:spPr>
            <a:xfrm>
              <a:off x="3356176" y="2828911"/>
              <a:ext cx="3050648"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484" name="TextBox 83"/>
            <p:cNvSpPr txBox="1">
              <a:spLocks noChangeArrowheads="1"/>
            </p:cNvSpPr>
            <p:nvPr/>
          </p:nvSpPr>
          <p:spPr bwMode="auto">
            <a:xfrm>
              <a:off x="3924466" y="2837822"/>
              <a:ext cx="2512497" cy="36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254061"/>
                  </a:solidFill>
                  <a:latin typeface="微软雅黑" panose="020B0503020204020204" pitchFamily="34" charset="-122"/>
                  <a:ea typeface="微软雅黑" panose="020B0503020204020204" pitchFamily="34" charset="-122"/>
                </a:rPr>
                <a:t>思考总结 </a:t>
              </a:r>
              <a:r>
                <a:rPr kumimoji="1" lang="en-US" altLang="zh-CN" sz="900">
                  <a:solidFill>
                    <a:srgbClr val="254061"/>
                  </a:solidFill>
                  <a:latin typeface="Arial" panose="020B0604020202020204" pitchFamily="34" charset="0"/>
                  <a:ea typeface="微软雅黑" panose="020B0503020204020204" pitchFamily="34" charset="-122"/>
                </a:rPr>
                <a:t>Thinking Summary</a:t>
              </a:r>
              <a:endParaRPr kumimoji="1" lang="zh-CN" altLang="en-US" sz="900">
                <a:solidFill>
                  <a:srgbClr val="254061"/>
                </a:solidFill>
                <a:latin typeface="Arial" panose="020B0604020202020204" pitchFamily="34" charset="0"/>
                <a:ea typeface="微软雅黑" panose="020B0503020204020204" pitchFamily="34" charset="-122"/>
              </a:endParaRPr>
            </a:p>
          </p:txBody>
        </p:sp>
      </p:grpSp>
      <p:grpSp>
        <p:nvGrpSpPr>
          <p:cNvPr id="18436" name="组合 2"/>
          <p:cNvGrpSpPr/>
          <p:nvPr/>
        </p:nvGrpSpPr>
        <p:grpSpPr bwMode="auto">
          <a:xfrm>
            <a:off x="3081338" y="1951038"/>
            <a:ext cx="3522662" cy="471487"/>
            <a:chOff x="3080716" y="1950806"/>
            <a:chExt cx="3522689" cy="471501"/>
          </a:xfrm>
        </p:grpSpPr>
        <p:sp>
          <p:nvSpPr>
            <p:cNvPr id="98" name="矩形 97"/>
            <p:cNvSpPr/>
            <p:nvPr/>
          </p:nvSpPr>
          <p:spPr>
            <a:xfrm>
              <a:off x="3080716" y="1950806"/>
              <a:ext cx="3379093" cy="471501"/>
            </a:xfrm>
            <a:prstGeom prst="rect">
              <a:avLst/>
            </a:prstGeom>
            <a:gradFill>
              <a:gsLst>
                <a:gs pos="86000">
                  <a:srgbClr val="002060"/>
                </a:gs>
                <a:gs pos="0">
                  <a:srgbClr val="004484"/>
                </a:gs>
                <a:gs pos="11000">
                  <a:srgbClr val="0068A8"/>
                </a:gs>
                <a:gs pos="98000">
                  <a:srgbClr val="002060"/>
                </a:gs>
              </a:gsLst>
              <a:lin ang="5400000" scaled="0"/>
            </a:gra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9" name="矩形 98"/>
            <p:cNvSpPr/>
            <p:nvPr/>
          </p:nvSpPr>
          <p:spPr>
            <a:xfrm>
              <a:off x="3356802" y="1999047"/>
              <a:ext cx="3050647"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477" name="矩形 239"/>
            <p:cNvSpPr>
              <a:spLocks noChangeArrowheads="1"/>
            </p:cNvSpPr>
            <p:nvPr/>
          </p:nvSpPr>
          <p:spPr bwMode="auto">
            <a:xfrm>
              <a:off x="3923684" y="2000019"/>
              <a:ext cx="2679721" cy="36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254061"/>
                  </a:solidFill>
                  <a:latin typeface="微软雅黑" panose="020B0503020204020204" pitchFamily="34" charset="-122"/>
                  <a:ea typeface="微软雅黑" panose="020B0503020204020204" pitchFamily="34" charset="-122"/>
                </a:rPr>
                <a:t>主要工作 </a:t>
              </a:r>
              <a:r>
                <a:rPr lang="en-US" altLang="zh-CN" sz="900">
                  <a:solidFill>
                    <a:srgbClr val="254061"/>
                  </a:solidFill>
                  <a:latin typeface="Arial" panose="020B0604020202020204" pitchFamily="34" charset="0"/>
                  <a:ea typeface="微软雅黑" panose="020B0503020204020204" pitchFamily="34" charset="-122"/>
                </a:rPr>
                <a:t>The Main Work</a:t>
              </a:r>
              <a:endParaRPr lang="zh-CN" altLang="en-US" sz="900">
                <a:solidFill>
                  <a:srgbClr val="254061"/>
                </a:solidFill>
                <a:latin typeface="Arial" panose="020B0604020202020204" pitchFamily="34" charset="0"/>
                <a:ea typeface="微软雅黑" panose="020B0503020204020204" pitchFamily="34" charset="-122"/>
              </a:endParaRPr>
            </a:p>
          </p:txBody>
        </p:sp>
      </p:grpSp>
      <p:sp>
        <p:nvSpPr>
          <p:cNvPr id="225" name="矩形 224"/>
          <p:cNvSpPr/>
          <p:nvPr/>
        </p:nvSpPr>
        <p:spPr>
          <a:xfrm>
            <a:off x="5735124" y="-1812778"/>
            <a:ext cx="1692188" cy="489407"/>
          </a:xfrm>
          <a:prstGeom prst="rect">
            <a:avLst/>
          </a:prstGeom>
          <a:solidFill>
            <a:schemeClr val="bg1"/>
          </a:solidFill>
          <a:ln w="3175">
            <a:solidFill>
              <a:srgbClr val="00B0F0"/>
            </a:solid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8440" name="组合 1"/>
          <p:cNvGrpSpPr/>
          <p:nvPr/>
        </p:nvGrpSpPr>
        <p:grpSpPr bwMode="auto">
          <a:xfrm>
            <a:off x="3082925" y="1131888"/>
            <a:ext cx="3378200" cy="471487"/>
            <a:chOff x="3082612" y="1131527"/>
            <a:chExt cx="3379096" cy="471502"/>
          </a:xfrm>
        </p:grpSpPr>
        <p:sp>
          <p:nvSpPr>
            <p:cNvPr id="33" name="矩形 32"/>
            <p:cNvSpPr/>
            <p:nvPr/>
          </p:nvSpPr>
          <p:spPr>
            <a:xfrm>
              <a:off x="3082612" y="1131527"/>
              <a:ext cx="3379096" cy="471502"/>
            </a:xfrm>
            <a:prstGeom prst="rect">
              <a:avLst/>
            </a:prstGeom>
            <a:gradFill>
              <a:gsLst>
                <a:gs pos="86000">
                  <a:srgbClr val="002060"/>
                </a:gs>
                <a:gs pos="0">
                  <a:srgbClr val="004484"/>
                </a:gs>
                <a:gs pos="11000">
                  <a:srgbClr val="0068A8"/>
                </a:gs>
                <a:gs pos="98000">
                  <a:srgbClr val="002060"/>
                </a:gs>
              </a:gsLst>
              <a:lin ang="5400000" scaled="0"/>
            </a:gra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8" name="矩形 77"/>
            <p:cNvSpPr/>
            <p:nvPr/>
          </p:nvSpPr>
          <p:spPr>
            <a:xfrm>
              <a:off x="3358699" y="1179767"/>
              <a:ext cx="3050650" cy="37257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470" name="矩形 230"/>
            <p:cNvSpPr>
              <a:spLocks noChangeArrowheads="1"/>
            </p:cNvSpPr>
            <p:nvPr/>
          </p:nvSpPr>
          <p:spPr bwMode="auto">
            <a:xfrm>
              <a:off x="3924210" y="1177565"/>
              <a:ext cx="2250085" cy="3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254061"/>
                  </a:solidFill>
                  <a:latin typeface="微软雅黑" panose="020B0503020204020204" pitchFamily="34" charset="-122"/>
                  <a:ea typeface="微软雅黑" panose="020B0503020204020204" pitchFamily="34" charset="-122"/>
                </a:rPr>
                <a:t>公司概况 </a:t>
              </a:r>
              <a:r>
                <a:rPr lang="en-US" altLang="zh-CN" sz="900">
                  <a:solidFill>
                    <a:srgbClr val="254061"/>
                  </a:solidFill>
                  <a:latin typeface="Arial" panose="020B0604020202020204" pitchFamily="34" charset="0"/>
                  <a:ea typeface="微软雅黑" panose="020B0503020204020204" pitchFamily="34" charset="-122"/>
                </a:rPr>
                <a:t>Company Profile</a:t>
              </a:r>
              <a:endParaRPr lang="zh-CN" altLang="en-US" sz="900">
                <a:solidFill>
                  <a:srgbClr val="254061"/>
                </a:solidFill>
                <a:latin typeface="Arial" panose="020B0604020202020204" pitchFamily="34" charset="0"/>
                <a:ea typeface="微软雅黑" panose="020B0503020204020204" pitchFamily="34" charset="-122"/>
              </a:endParaRPr>
            </a:p>
          </p:txBody>
        </p:sp>
      </p:grpSp>
      <p:grpSp>
        <p:nvGrpSpPr>
          <p:cNvPr id="18441" name="组合 107"/>
          <p:cNvGrpSpPr/>
          <p:nvPr/>
        </p:nvGrpSpPr>
        <p:grpSpPr bwMode="auto">
          <a:xfrm>
            <a:off x="2711450" y="1804988"/>
            <a:ext cx="825500" cy="731837"/>
            <a:chOff x="2486889" y="2118991"/>
            <a:chExt cx="860500" cy="762372"/>
          </a:xfrm>
        </p:grpSpPr>
        <p:sp>
          <p:nvSpPr>
            <p:cNvPr id="109" name="椭圆 108"/>
            <p:cNvSpPr/>
            <p:nvPr/>
          </p:nvSpPr>
          <p:spPr>
            <a:xfrm>
              <a:off x="2577904" y="2133874"/>
              <a:ext cx="731425" cy="732606"/>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97" name="Picture 454" descr="E:\2013.3.28\科技\08-01.png"/>
            <p:cNvPicPr>
              <a:picLocks noChangeAspect="1" noChangeArrowheads="1"/>
            </p:cNvPicPr>
            <p:nvPr/>
          </p:nvPicPr>
          <p:blipFill>
            <a:blip r:embed="rId1"/>
            <a:srcRect/>
            <a:stretch>
              <a:fillRect/>
            </a:stretch>
          </p:blipFill>
          <p:spPr bwMode="auto">
            <a:xfrm>
              <a:off x="2486889" y="2118991"/>
              <a:ext cx="860500" cy="762372"/>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18442" name="组合 112"/>
          <p:cNvGrpSpPr/>
          <p:nvPr/>
        </p:nvGrpSpPr>
        <p:grpSpPr bwMode="auto">
          <a:xfrm>
            <a:off x="2798763" y="3443288"/>
            <a:ext cx="711200" cy="701675"/>
            <a:chOff x="2568542" y="3669919"/>
            <a:chExt cx="741452" cy="731576"/>
          </a:xfrm>
        </p:grpSpPr>
        <p:sp>
          <p:nvSpPr>
            <p:cNvPr id="111" name="椭圆 110"/>
            <p:cNvSpPr/>
            <p:nvPr/>
          </p:nvSpPr>
          <p:spPr>
            <a:xfrm>
              <a:off x="2578472" y="3669919"/>
              <a:ext cx="731522" cy="731576"/>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8461" name="Picture 450" descr="E:\2013.3.28\科技\04-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42" y="3718654"/>
              <a:ext cx="720000" cy="63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43" name="组合 111"/>
          <p:cNvGrpSpPr/>
          <p:nvPr/>
        </p:nvGrpSpPr>
        <p:grpSpPr bwMode="auto">
          <a:xfrm>
            <a:off x="2682875" y="2538413"/>
            <a:ext cx="933450" cy="828675"/>
            <a:chOff x="2456720" y="2773100"/>
            <a:chExt cx="974972" cy="863792"/>
          </a:xfrm>
        </p:grpSpPr>
        <p:sp>
          <p:nvSpPr>
            <p:cNvPr id="110" name="椭圆 109"/>
            <p:cNvSpPr/>
            <p:nvPr/>
          </p:nvSpPr>
          <p:spPr>
            <a:xfrm>
              <a:off x="2577763" y="2883969"/>
              <a:ext cx="732887" cy="731410"/>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8459" name="Picture 462" descr="E:\2013.3.28\科技\16-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720" y="2773100"/>
              <a:ext cx="974972" cy="8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44" name="组合 5"/>
          <p:cNvGrpSpPr/>
          <p:nvPr/>
        </p:nvGrpSpPr>
        <p:grpSpPr bwMode="auto">
          <a:xfrm>
            <a:off x="200025" y="258763"/>
            <a:ext cx="2043113" cy="368300"/>
            <a:chOff x="199455" y="258288"/>
            <a:chExt cx="2043867" cy="369332"/>
          </a:xfrm>
        </p:grpSpPr>
        <p:grpSp>
          <p:nvGrpSpPr>
            <p:cNvPr id="276" name="组合 275"/>
            <p:cNvGrpSpPr/>
            <p:nvPr/>
          </p:nvGrpSpPr>
          <p:grpSpPr bwMode="auto">
            <a:xfrm>
              <a:off x="199455" y="275664"/>
              <a:ext cx="2043867" cy="334580"/>
              <a:chOff x="1877424" y="208717"/>
              <a:chExt cx="632464" cy="218723"/>
            </a:xfrm>
            <a:effectLst>
              <a:outerShdw blurRad="63500" sx="102000" sy="102000" algn="ctr" rotWithShape="0">
                <a:prstClr val="black">
                  <a:alpha val="15000"/>
                </a:prstClr>
              </a:outerShdw>
            </a:effectLst>
          </p:grpSpPr>
          <p:sp>
            <p:nvSpPr>
              <p:cNvPr id="278" name="圆角矩形 277"/>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79"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27" name="TextBox 226"/>
            <p:cNvSpPr txBox="1"/>
            <p:nvPr/>
          </p:nvSpPr>
          <p:spPr>
            <a:xfrm>
              <a:off x="610770" y="258288"/>
              <a:ext cx="724167" cy="369332"/>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white"/>
                  </a:solidFill>
                  <a:latin typeface="微软雅黑" panose="020B0503020204020204" pitchFamily="34" charset="-122"/>
                  <a:ea typeface="微软雅黑" panose="020B0503020204020204" pitchFamily="34" charset="-122"/>
                </a:rPr>
                <a:t>目录</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18453" name="TextBox 227"/>
            <p:cNvSpPr txBox="1">
              <a:spLocks noChangeArrowheads="1"/>
            </p:cNvSpPr>
            <p:nvPr/>
          </p:nvSpPr>
          <p:spPr bwMode="auto">
            <a:xfrm>
              <a:off x="1043608" y="304455"/>
              <a:ext cx="11997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FFFFFF"/>
                  </a:solidFill>
                  <a:latin typeface="Arial" panose="020B0604020202020204" pitchFamily="34" charset="0"/>
                  <a:cs typeface="Arial" panose="020B0604020202020204" pitchFamily="34" charset="0"/>
                </a:rPr>
                <a:t>Contents</a:t>
              </a:r>
              <a:endParaRPr lang="zh-CN" altLang="en-US" sz="1200">
                <a:solidFill>
                  <a:srgbClr val="FFFFFF"/>
                </a:solidFill>
                <a:latin typeface="Arial" panose="020B0604020202020204" pitchFamily="34" charset="0"/>
                <a:cs typeface="Arial" panose="020B0604020202020204" pitchFamily="34" charset="0"/>
              </a:endParaRPr>
            </a:p>
          </p:txBody>
        </p:sp>
        <p:grpSp>
          <p:nvGrpSpPr>
            <p:cNvPr id="18454" name="组合 264"/>
            <p:cNvGrpSpPr/>
            <p:nvPr/>
          </p:nvGrpSpPr>
          <p:grpSpPr bwMode="auto">
            <a:xfrm>
              <a:off x="280546" y="304971"/>
              <a:ext cx="255431" cy="278159"/>
              <a:chOff x="1619671" y="483518"/>
              <a:chExt cx="255431" cy="278159"/>
            </a:xfrm>
          </p:grpSpPr>
          <p:sp>
            <p:nvSpPr>
              <p:cNvPr id="266" name="矩形 265"/>
              <p:cNvSpPr/>
              <p:nvPr/>
            </p:nvSpPr>
            <p:spPr>
              <a:xfrm>
                <a:off x="1619573" y="483001"/>
                <a:ext cx="255681"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7" name="等腰三角形 266"/>
              <p:cNvSpPr/>
              <p:nvPr/>
            </p:nvSpPr>
            <p:spPr>
              <a:xfrm flipV="1">
                <a:off x="1689449" y="572150"/>
                <a:ext cx="11593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280" name="直接连接符 279"/>
            <p:cNvCxnSpPr/>
            <p:nvPr/>
          </p:nvCxnSpPr>
          <p:spPr>
            <a:xfrm>
              <a:off x="1247592"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445" name="组合 286"/>
          <p:cNvGrpSpPr/>
          <p:nvPr/>
        </p:nvGrpSpPr>
        <p:grpSpPr bwMode="auto">
          <a:xfrm>
            <a:off x="4668838" y="174625"/>
            <a:ext cx="4264025" cy="247650"/>
            <a:chOff x="4669239" y="175372"/>
            <a:chExt cx="4263579" cy="246221"/>
          </a:xfrm>
        </p:grpSpPr>
        <p:sp>
          <p:nvSpPr>
            <p:cNvPr id="18449"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sp>
          <p:nvSpPr>
            <p:cNvPr id="18450" name="矩形 283"/>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grpSp>
      <p:grpSp>
        <p:nvGrpSpPr>
          <p:cNvPr id="18446" name="组合 113"/>
          <p:cNvGrpSpPr/>
          <p:nvPr/>
        </p:nvGrpSpPr>
        <p:grpSpPr bwMode="auto">
          <a:xfrm>
            <a:off x="2801938" y="998538"/>
            <a:ext cx="714375" cy="701675"/>
            <a:chOff x="2550500" y="1292732"/>
            <a:chExt cx="745534" cy="731576"/>
          </a:xfrm>
        </p:grpSpPr>
        <p:sp>
          <p:nvSpPr>
            <p:cNvPr id="94" name="椭圆 93"/>
            <p:cNvSpPr/>
            <p:nvPr/>
          </p:nvSpPr>
          <p:spPr>
            <a:xfrm>
              <a:off x="2563754" y="1292732"/>
              <a:ext cx="732280" cy="731576"/>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92" name="Picture 468" descr="E:\2013.3.28\科技\00-01.png"/>
            <p:cNvPicPr>
              <a:picLocks noChangeAspect="1" noChangeArrowheads="1"/>
            </p:cNvPicPr>
            <p:nvPr/>
          </p:nvPicPr>
          <p:blipFill rotWithShape="1">
            <a:blip r:embed="rId4"/>
            <a:srcRect/>
            <a:stretch>
              <a:fillRect/>
            </a:stretch>
          </p:blipFill>
          <p:spPr bwMode="auto">
            <a:xfrm>
              <a:off x="2550500" y="1307628"/>
              <a:ext cx="732280" cy="715025"/>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01"/>
          <p:cNvGrpSpPr/>
          <p:nvPr/>
        </p:nvGrpSpPr>
        <p:grpSpPr bwMode="auto">
          <a:xfrm>
            <a:off x="6584950" y="1870075"/>
            <a:ext cx="1541463" cy="1441450"/>
            <a:chOff x="6584231" y="1386453"/>
            <a:chExt cx="1542677" cy="1442302"/>
          </a:xfrm>
        </p:grpSpPr>
        <p:sp>
          <p:nvSpPr>
            <p:cNvPr id="5" name="椭圆形标注 129"/>
            <p:cNvSpPr/>
            <p:nvPr/>
          </p:nvSpPr>
          <p:spPr>
            <a:xfrm rot="1462463">
              <a:off x="6649012" y="1386453"/>
              <a:ext cx="1377347"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solidFill>
              <a:srgbClr val="0070C0"/>
            </a:solidFill>
            <a:ln>
              <a:noFill/>
            </a:ln>
            <a:effectLst>
              <a:innerShdw blurRad="1143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6997" name="矩形 131"/>
            <p:cNvSpPr>
              <a:spLocks noChangeArrowheads="1"/>
            </p:cNvSpPr>
            <p:nvPr/>
          </p:nvSpPr>
          <p:spPr bwMode="auto">
            <a:xfrm>
              <a:off x="6584231" y="1822548"/>
              <a:ext cx="1542677" cy="338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p:txBody>
        </p:sp>
      </p:grpSp>
      <p:grpSp>
        <p:nvGrpSpPr>
          <p:cNvPr id="36867" name="组合 6"/>
          <p:cNvGrpSpPr/>
          <p:nvPr/>
        </p:nvGrpSpPr>
        <p:grpSpPr bwMode="auto">
          <a:xfrm>
            <a:off x="922338" y="1481138"/>
            <a:ext cx="6170612" cy="2746375"/>
            <a:chOff x="922338" y="1481560"/>
            <a:chExt cx="6170612" cy="2746374"/>
          </a:xfrm>
        </p:grpSpPr>
        <p:grpSp>
          <p:nvGrpSpPr>
            <p:cNvPr id="36881" name="组合 1"/>
            <p:cNvGrpSpPr/>
            <p:nvPr/>
          </p:nvGrpSpPr>
          <p:grpSpPr bwMode="auto">
            <a:xfrm>
              <a:off x="2486025" y="1541884"/>
              <a:ext cx="4103688" cy="2392362"/>
              <a:chOff x="3011497" y="1532571"/>
              <a:chExt cx="3852128" cy="2232248"/>
            </a:xfrm>
          </p:grpSpPr>
          <p:cxnSp>
            <p:nvCxnSpPr>
              <p:cNvPr id="116" name="直接连接符 115"/>
              <p:cNvCxnSpPr/>
              <p:nvPr/>
            </p:nvCxnSpPr>
            <p:spPr>
              <a:xfrm>
                <a:off x="3011497" y="1532572"/>
                <a:ext cx="0" cy="2232247"/>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3974156" y="1532572"/>
                <a:ext cx="0" cy="2232247"/>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4938306" y="1532572"/>
                <a:ext cx="0" cy="2232247"/>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5900966" y="1532572"/>
                <a:ext cx="0" cy="2232247"/>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6863625" y="1532572"/>
                <a:ext cx="0" cy="2232247"/>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9" name="任意多边形 8"/>
            <p:cNvSpPr/>
            <p:nvPr/>
          </p:nvSpPr>
          <p:spPr>
            <a:xfrm>
              <a:off x="1485900" y="1780010"/>
              <a:ext cx="5114925" cy="1644649"/>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0" name="任意多边形 9"/>
            <p:cNvSpPr/>
            <p:nvPr/>
          </p:nvSpPr>
          <p:spPr>
            <a:xfrm>
              <a:off x="1458913" y="1799060"/>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1" name="任意多边形 10"/>
            <p:cNvSpPr/>
            <p:nvPr/>
          </p:nvSpPr>
          <p:spPr>
            <a:xfrm>
              <a:off x="1470025" y="3142084"/>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6885" name="组合 10"/>
            <p:cNvGrpSpPr/>
            <p:nvPr/>
          </p:nvGrpSpPr>
          <p:grpSpPr bwMode="auto">
            <a:xfrm>
              <a:off x="2390775" y="2211809"/>
              <a:ext cx="169863" cy="169862"/>
              <a:chOff x="2801434" y="2821296"/>
              <a:chExt cx="195766" cy="195766"/>
            </a:xfrm>
          </p:grpSpPr>
          <p:sp>
            <p:nvSpPr>
              <p:cNvPr id="114" name="椭圆 113"/>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15" name="椭圆 114"/>
              <p:cNvSpPr/>
              <p:nvPr/>
            </p:nvSpPr>
            <p:spPr>
              <a:xfrm>
                <a:off x="2849003" y="2868867"/>
                <a:ext cx="100628" cy="100627"/>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86" name="组合 13"/>
            <p:cNvGrpSpPr/>
            <p:nvPr/>
          </p:nvGrpSpPr>
          <p:grpSpPr bwMode="auto">
            <a:xfrm>
              <a:off x="2390775" y="3040484"/>
              <a:ext cx="169863" cy="169862"/>
              <a:chOff x="2801434" y="2821296"/>
              <a:chExt cx="195766" cy="195766"/>
            </a:xfrm>
          </p:grpSpPr>
          <p:sp>
            <p:nvSpPr>
              <p:cNvPr id="112" name="椭圆 11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13" name="椭圆 112"/>
              <p:cNvSpPr/>
              <p:nvPr/>
            </p:nvSpPr>
            <p:spPr>
              <a:xfrm>
                <a:off x="2849003" y="2868865"/>
                <a:ext cx="100628" cy="100627"/>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87" name="组合 16"/>
            <p:cNvGrpSpPr/>
            <p:nvPr/>
          </p:nvGrpSpPr>
          <p:grpSpPr bwMode="auto">
            <a:xfrm>
              <a:off x="2898775" y="3127782"/>
              <a:ext cx="168275" cy="169862"/>
              <a:chOff x="2801434" y="2821296"/>
              <a:chExt cx="195766" cy="195766"/>
            </a:xfrm>
          </p:grpSpPr>
          <p:sp>
            <p:nvSpPr>
              <p:cNvPr id="110" name="椭圆 109"/>
              <p:cNvSpPr/>
              <p:nvPr/>
            </p:nvSpPr>
            <p:spPr>
              <a:xfrm>
                <a:off x="2801434" y="2821312"/>
                <a:ext cx="195766"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11" name="椭圆 110"/>
              <p:cNvSpPr/>
              <p:nvPr/>
            </p:nvSpPr>
            <p:spPr>
              <a:xfrm>
                <a:off x="2849452" y="2868882"/>
                <a:ext cx="99730" cy="100628"/>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88" name="组合 19"/>
            <p:cNvGrpSpPr/>
            <p:nvPr/>
          </p:nvGrpSpPr>
          <p:grpSpPr bwMode="auto">
            <a:xfrm>
              <a:off x="2898775" y="2437234"/>
              <a:ext cx="168275" cy="169862"/>
              <a:chOff x="2801434" y="2821296"/>
              <a:chExt cx="195766" cy="195766"/>
            </a:xfrm>
          </p:grpSpPr>
          <p:sp>
            <p:nvSpPr>
              <p:cNvPr id="108" name="椭圆 107"/>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09" name="椭圆 108"/>
              <p:cNvSpPr/>
              <p:nvPr/>
            </p:nvSpPr>
            <p:spPr>
              <a:xfrm>
                <a:off x="2849452" y="2868867"/>
                <a:ext cx="99730" cy="100627"/>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89" name="组合 22"/>
            <p:cNvGrpSpPr/>
            <p:nvPr/>
          </p:nvGrpSpPr>
          <p:grpSpPr bwMode="auto">
            <a:xfrm>
              <a:off x="3427413" y="2292771"/>
              <a:ext cx="169862" cy="169863"/>
              <a:chOff x="2801434" y="2821296"/>
              <a:chExt cx="195766" cy="195766"/>
            </a:xfrm>
          </p:grpSpPr>
          <p:sp>
            <p:nvSpPr>
              <p:cNvPr id="106" name="椭圆 105"/>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07" name="椭圆 106"/>
              <p:cNvSpPr/>
              <p:nvPr/>
            </p:nvSpPr>
            <p:spPr>
              <a:xfrm>
                <a:off x="2849003" y="2868866"/>
                <a:ext cx="100627" cy="100628"/>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0" name="组合 25"/>
            <p:cNvGrpSpPr/>
            <p:nvPr/>
          </p:nvGrpSpPr>
          <p:grpSpPr bwMode="auto">
            <a:xfrm>
              <a:off x="3427413" y="3262734"/>
              <a:ext cx="169862" cy="169862"/>
              <a:chOff x="2801434" y="2821296"/>
              <a:chExt cx="195766" cy="195766"/>
            </a:xfrm>
          </p:grpSpPr>
          <p:sp>
            <p:nvSpPr>
              <p:cNvPr id="104" name="椭圆 10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05" name="椭圆 104"/>
              <p:cNvSpPr/>
              <p:nvPr/>
            </p:nvSpPr>
            <p:spPr>
              <a:xfrm>
                <a:off x="2849003" y="2868865"/>
                <a:ext cx="100627" cy="100627"/>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1" name="组合 28"/>
            <p:cNvGrpSpPr/>
            <p:nvPr/>
          </p:nvGrpSpPr>
          <p:grpSpPr bwMode="auto">
            <a:xfrm>
              <a:off x="3922713" y="3253209"/>
              <a:ext cx="169862" cy="169862"/>
              <a:chOff x="2801434" y="2821296"/>
              <a:chExt cx="195766" cy="195766"/>
            </a:xfrm>
          </p:grpSpPr>
          <p:sp>
            <p:nvSpPr>
              <p:cNvPr id="102" name="椭圆 10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03" name="椭圆 102"/>
              <p:cNvSpPr/>
              <p:nvPr/>
            </p:nvSpPr>
            <p:spPr>
              <a:xfrm>
                <a:off x="2849003" y="2868865"/>
                <a:ext cx="100627" cy="100627"/>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2" name="组合 31"/>
            <p:cNvGrpSpPr/>
            <p:nvPr/>
          </p:nvGrpSpPr>
          <p:grpSpPr bwMode="auto">
            <a:xfrm>
              <a:off x="3922713" y="2670596"/>
              <a:ext cx="169862" cy="169863"/>
              <a:chOff x="2801434" y="2821296"/>
              <a:chExt cx="195766" cy="195766"/>
            </a:xfrm>
          </p:grpSpPr>
          <p:sp>
            <p:nvSpPr>
              <p:cNvPr id="100" name="椭圆 99"/>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01" name="椭圆 100"/>
              <p:cNvSpPr/>
              <p:nvPr/>
            </p:nvSpPr>
            <p:spPr>
              <a:xfrm>
                <a:off x="2849003" y="2868866"/>
                <a:ext cx="100627" cy="100628"/>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3" name="组合 34"/>
            <p:cNvGrpSpPr/>
            <p:nvPr/>
          </p:nvGrpSpPr>
          <p:grpSpPr bwMode="auto">
            <a:xfrm>
              <a:off x="4452938" y="2794421"/>
              <a:ext cx="169862" cy="169863"/>
              <a:chOff x="2801434" y="2821296"/>
              <a:chExt cx="195766" cy="195766"/>
            </a:xfrm>
          </p:grpSpPr>
          <p:sp>
            <p:nvSpPr>
              <p:cNvPr id="98" name="椭圆 97"/>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99" name="椭圆 98"/>
              <p:cNvSpPr/>
              <p:nvPr/>
            </p:nvSpPr>
            <p:spPr>
              <a:xfrm>
                <a:off x="2849003" y="2868866"/>
                <a:ext cx="100627" cy="100628"/>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4" name="组合 37"/>
            <p:cNvGrpSpPr/>
            <p:nvPr/>
          </p:nvGrpSpPr>
          <p:grpSpPr bwMode="auto">
            <a:xfrm>
              <a:off x="4452938" y="3134146"/>
              <a:ext cx="169862" cy="169863"/>
              <a:chOff x="2801434" y="2821296"/>
              <a:chExt cx="195766" cy="195766"/>
            </a:xfrm>
          </p:grpSpPr>
          <p:sp>
            <p:nvSpPr>
              <p:cNvPr id="96" name="椭圆 9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97" name="椭圆 96"/>
              <p:cNvSpPr/>
              <p:nvPr/>
            </p:nvSpPr>
            <p:spPr>
              <a:xfrm>
                <a:off x="2849003" y="2868865"/>
                <a:ext cx="100627" cy="100628"/>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5" name="组合 40"/>
            <p:cNvGrpSpPr/>
            <p:nvPr/>
          </p:nvGrpSpPr>
          <p:grpSpPr bwMode="auto">
            <a:xfrm>
              <a:off x="4940300" y="3210346"/>
              <a:ext cx="169863" cy="169863"/>
              <a:chOff x="2801434" y="2821296"/>
              <a:chExt cx="195766" cy="195766"/>
            </a:xfrm>
          </p:grpSpPr>
          <p:sp>
            <p:nvSpPr>
              <p:cNvPr id="94" name="椭圆 9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95" name="椭圆 94"/>
              <p:cNvSpPr/>
              <p:nvPr/>
            </p:nvSpPr>
            <p:spPr>
              <a:xfrm>
                <a:off x="2849003" y="2868865"/>
                <a:ext cx="100628" cy="100628"/>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6" name="组合 43"/>
            <p:cNvGrpSpPr/>
            <p:nvPr/>
          </p:nvGrpSpPr>
          <p:grpSpPr bwMode="auto">
            <a:xfrm>
              <a:off x="4940300" y="2500734"/>
              <a:ext cx="169863" cy="168275"/>
              <a:chOff x="2801434" y="2821296"/>
              <a:chExt cx="195766" cy="195766"/>
            </a:xfrm>
          </p:grpSpPr>
          <p:sp>
            <p:nvSpPr>
              <p:cNvPr id="92" name="椭圆 91"/>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93" name="椭圆 92"/>
              <p:cNvSpPr/>
              <p:nvPr/>
            </p:nvSpPr>
            <p:spPr>
              <a:xfrm>
                <a:off x="2849003" y="2869315"/>
                <a:ext cx="100628" cy="99730"/>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7" name="组合 46"/>
            <p:cNvGrpSpPr/>
            <p:nvPr/>
          </p:nvGrpSpPr>
          <p:grpSpPr bwMode="auto">
            <a:xfrm>
              <a:off x="5478463" y="1972096"/>
              <a:ext cx="169862" cy="169863"/>
              <a:chOff x="2801434" y="2821296"/>
              <a:chExt cx="195766" cy="195766"/>
            </a:xfrm>
          </p:grpSpPr>
          <p:sp>
            <p:nvSpPr>
              <p:cNvPr id="90" name="椭圆 89"/>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91" name="椭圆 90"/>
              <p:cNvSpPr/>
              <p:nvPr/>
            </p:nvSpPr>
            <p:spPr>
              <a:xfrm>
                <a:off x="2849003" y="2868866"/>
                <a:ext cx="100627" cy="100628"/>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8" name="组合 49"/>
            <p:cNvGrpSpPr/>
            <p:nvPr/>
          </p:nvGrpSpPr>
          <p:grpSpPr bwMode="auto">
            <a:xfrm>
              <a:off x="5980113" y="3164309"/>
              <a:ext cx="169862" cy="169862"/>
              <a:chOff x="2801434" y="2821296"/>
              <a:chExt cx="195766" cy="195766"/>
            </a:xfrm>
          </p:grpSpPr>
          <p:sp>
            <p:nvSpPr>
              <p:cNvPr id="88" name="椭圆 8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89" name="椭圆 88"/>
              <p:cNvSpPr/>
              <p:nvPr/>
            </p:nvSpPr>
            <p:spPr>
              <a:xfrm>
                <a:off x="2849003" y="2868865"/>
                <a:ext cx="100627" cy="100627"/>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899" name="组合 52"/>
            <p:cNvGrpSpPr/>
            <p:nvPr/>
          </p:nvGrpSpPr>
          <p:grpSpPr bwMode="auto">
            <a:xfrm>
              <a:off x="5980113" y="2353096"/>
              <a:ext cx="169862" cy="169863"/>
              <a:chOff x="2801434" y="2821296"/>
              <a:chExt cx="195766" cy="195766"/>
            </a:xfrm>
          </p:grpSpPr>
          <p:sp>
            <p:nvSpPr>
              <p:cNvPr id="86" name="椭圆 85"/>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87" name="椭圆 86"/>
              <p:cNvSpPr/>
              <p:nvPr/>
            </p:nvSpPr>
            <p:spPr>
              <a:xfrm>
                <a:off x="2849003" y="2868866"/>
                <a:ext cx="100627" cy="100628"/>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900" name="组合 55"/>
            <p:cNvGrpSpPr/>
            <p:nvPr/>
          </p:nvGrpSpPr>
          <p:grpSpPr bwMode="auto">
            <a:xfrm>
              <a:off x="6492875" y="3286546"/>
              <a:ext cx="169863" cy="169863"/>
              <a:chOff x="2801434" y="2821296"/>
              <a:chExt cx="195766" cy="195766"/>
            </a:xfrm>
          </p:grpSpPr>
          <p:sp>
            <p:nvSpPr>
              <p:cNvPr id="84" name="椭圆 8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85" name="椭圆 84"/>
              <p:cNvSpPr/>
              <p:nvPr/>
            </p:nvSpPr>
            <p:spPr>
              <a:xfrm>
                <a:off x="2849003" y="2868865"/>
                <a:ext cx="100628" cy="100628"/>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901" name="组合 58"/>
            <p:cNvGrpSpPr/>
            <p:nvPr/>
          </p:nvGrpSpPr>
          <p:grpSpPr bwMode="auto">
            <a:xfrm>
              <a:off x="6513513" y="1718096"/>
              <a:ext cx="169862" cy="169863"/>
              <a:chOff x="2801434" y="2821296"/>
              <a:chExt cx="195766" cy="195766"/>
            </a:xfrm>
          </p:grpSpPr>
          <p:sp>
            <p:nvSpPr>
              <p:cNvPr id="82" name="椭圆 81"/>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83" name="椭圆 82"/>
              <p:cNvSpPr/>
              <p:nvPr/>
            </p:nvSpPr>
            <p:spPr>
              <a:xfrm>
                <a:off x="2849003" y="2868866"/>
                <a:ext cx="100627" cy="100628"/>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902" name="组合 61"/>
            <p:cNvGrpSpPr/>
            <p:nvPr/>
          </p:nvGrpSpPr>
          <p:grpSpPr bwMode="auto">
            <a:xfrm>
              <a:off x="5478463" y="3332584"/>
              <a:ext cx="169862" cy="169862"/>
              <a:chOff x="2801434" y="2821296"/>
              <a:chExt cx="195766" cy="195766"/>
            </a:xfrm>
          </p:grpSpPr>
          <p:sp>
            <p:nvSpPr>
              <p:cNvPr id="80" name="椭圆 7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81" name="椭圆 80"/>
              <p:cNvSpPr/>
              <p:nvPr/>
            </p:nvSpPr>
            <p:spPr>
              <a:xfrm>
                <a:off x="2849003" y="2868865"/>
                <a:ext cx="100627" cy="100627"/>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903" name="组合 64"/>
            <p:cNvGrpSpPr/>
            <p:nvPr/>
          </p:nvGrpSpPr>
          <p:grpSpPr bwMode="auto">
            <a:xfrm>
              <a:off x="1485900" y="3934246"/>
              <a:ext cx="5607050" cy="293688"/>
              <a:chOff x="1485265" y="3124223"/>
              <a:chExt cx="5607015" cy="294401"/>
            </a:xfrm>
          </p:grpSpPr>
          <p:cxnSp>
            <p:nvCxnSpPr>
              <p:cNvPr id="74" name="直接连接符 73"/>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948" name="TextBox 139"/>
              <p:cNvSpPr txBox="1">
                <a:spLocks noChangeArrowheads="1"/>
              </p:cNvSpPr>
              <p:nvPr/>
            </p:nvSpPr>
            <p:spPr bwMode="auto">
              <a:xfrm>
                <a:off x="6314010"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panose="020B0604020202020204" pitchFamily="34" charset="0"/>
                    <a:cs typeface="Arial" panose="020B0604020202020204" pitchFamily="34" charset="0"/>
                  </a:rPr>
                  <a:t>2013</a:t>
                </a:r>
                <a:endParaRPr lang="zh-CN" altLang="en-US" sz="1000">
                  <a:solidFill>
                    <a:srgbClr val="000000"/>
                  </a:solidFill>
                  <a:latin typeface="Arial" panose="020B0604020202020204" pitchFamily="34" charset="0"/>
                  <a:cs typeface="Arial" panose="020B0604020202020204" pitchFamily="34" charset="0"/>
                </a:endParaRPr>
              </a:p>
            </p:txBody>
          </p:sp>
          <p:sp>
            <p:nvSpPr>
              <p:cNvPr id="36949" name="TextBox 141"/>
              <p:cNvSpPr txBox="1">
                <a:spLocks noChangeArrowheads="1"/>
              </p:cNvSpPr>
              <p:nvPr/>
            </p:nvSpPr>
            <p:spPr bwMode="auto">
              <a:xfrm>
                <a:off x="5298298"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panose="020B0604020202020204" pitchFamily="34" charset="0"/>
                    <a:cs typeface="Arial" panose="020B0604020202020204" pitchFamily="34" charset="0"/>
                  </a:rPr>
                  <a:t>2012</a:t>
                </a:r>
                <a:endParaRPr lang="zh-CN" altLang="en-US" sz="1000">
                  <a:solidFill>
                    <a:srgbClr val="000000"/>
                  </a:solidFill>
                  <a:latin typeface="Arial" panose="020B0604020202020204" pitchFamily="34" charset="0"/>
                  <a:cs typeface="Arial" panose="020B0604020202020204" pitchFamily="34" charset="0"/>
                </a:endParaRPr>
              </a:p>
            </p:txBody>
          </p:sp>
          <p:sp>
            <p:nvSpPr>
              <p:cNvPr id="36950" name="TextBox 142"/>
              <p:cNvSpPr txBox="1">
                <a:spLocks noChangeArrowheads="1"/>
              </p:cNvSpPr>
              <p:nvPr/>
            </p:nvSpPr>
            <p:spPr bwMode="auto">
              <a:xfrm>
                <a:off x="4282586"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panose="020B0604020202020204" pitchFamily="34" charset="0"/>
                    <a:cs typeface="Arial" panose="020B0604020202020204" pitchFamily="34" charset="0"/>
                  </a:rPr>
                  <a:t>2011</a:t>
                </a:r>
                <a:endParaRPr lang="zh-CN" altLang="en-US" sz="1000">
                  <a:solidFill>
                    <a:srgbClr val="000000"/>
                  </a:solidFill>
                  <a:latin typeface="Arial" panose="020B0604020202020204" pitchFamily="34" charset="0"/>
                  <a:cs typeface="Arial" panose="020B0604020202020204" pitchFamily="34" charset="0"/>
                </a:endParaRPr>
              </a:p>
            </p:txBody>
          </p:sp>
          <p:sp>
            <p:nvSpPr>
              <p:cNvPr id="36951" name="TextBox 143"/>
              <p:cNvSpPr txBox="1">
                <a:spLocks noChangeArrowheads="1"/>
              </p:cNvSpPr>
              <p:nvPr/>
            </p:nvSpPr>
            <p:spPr bwMode="auto">
              <a:xfrm>
                <a:off x="3266874"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panose="020B0604020202020204" pitchFamily="34" charset="0"/>
                    <a:cs typeface="Arial" panose="020B0604020202020204" pitchFamily="34" charset="0"/>
                  </a:rPr>
                  <a:t>2010</a:t>
                </a:r>
                <a:endParaRPr lang="zh-CN" altLang="en-US" sz="1000">
                  <a:solidFill>
                    <a:srgbClr val="000000"/>
                  </a:solidFill>
                  <a:latin typeface="Arial" panose="020B0604020202020204" pitchFamily="34" charset="0"/>
                  <a:cs typeface="Arial" panose="020B0604020202020204" pitchFamily="34" charset="0"/>
                </a:endParaRPr>
              </a:p>
            </p:txBody>
          </p:sp>
          <p:sp>
            <p:nvSpPr>
              <p:cNvPr id="36952" name="TextBox 144"/>
              <p:cNvSpPr txBox="1">
                <a:spLocks noChangeArrowheads="1"/>
              </p:cNvSpPr>
              <p:nvPr/>
            </p:nvSpPr>
            <p:spPr bwMode="auto">
              <a:xfrm>
                <a:off x="2251162"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panose="020B0604020202020204" pitchFamily="34" charset="0"/>
                    <a:cs typeface="Arial" panose="020B0604020202020204" pitchFamily="34" charset="0"/>
                  </a:rPr>
                  <a:t>2009</a:t>
                </a:r>
                <a:endParaRPr lang="zh-CN" altLang="en-US" sz="1000">
                  <a:solidFill>
                    <a:srgbClr val="000000"/>
                  </a:solidFill>
                  <a:latin typeface="Arial" panose="020B0604020202020204" pitchFamily="34" charset="0"/>
                  <a:cs typeface="Arial" panose="020B0604020202020204" pitchFamily="34" charset="0"/>
                </a:endParaRPr>
              </a:p>
            </p:txBody>
          </p:sp>
        </p:grpSp>
        <p:grpSp>
          <p:nvGrpSpPr>
            <p:cNvPr id="36904" name="组合 71"/>
            <p:cNvGrpSpPr/>
            <p:nvPr/>
          </p:nvGrpSpPr>
          <p:grpSpPr bwMode="auto">
            <a:xfrm>
              <a:off x="922338" y="1524676"/>
              <a:ext cx="566737" cy="2465387"/>
              <a:chOff x="922185" y="703854"/>
              <a:chExt cx="567329" cy="2465909"/>
            </a:xfrm>
          </p:grpSpPr>
          <p:grpSp>
            <p:nvGrpSpPr>
              <p:cNvPr id="36918" name="组合 169"/>
              <p:cNvGrpSpPr/>
              <p:nvPr/>
            </p:nvGrpSpPr>
            <p:grpSpPr bwMode="auto">
              <a:xfrm>
                <a:off x="1404931" y="828859"/>
                <a:ext cx="84583" cy="2289248"/>
                <a:chOff x="2343150" y="1272520"/>
                <a:chExt cx="133832" cy="2472166"/>
              </a:xfrm>
            </p:grpSpPr>
            <p:cxnSp>
              <p:nvCxnSpPr>
                <p:cNvPr id="58" name="直接连接符 57"/>
                <p:cNvCxnSpPr/>
                <p:nvPr/>
              </p:nvCxnSpPr>
              <p:spPr>
                <a:xfrm flipH="1">
                  <a:off x="2343717" y="3729891"/>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2343717" y="3565279"/>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2343717" y="3400667"/>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2343717" y="3249773"/>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343717" y="3085161"/>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343717" y="2920549"/>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2343717" y="2755937"/>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2343717" y="2589611"/>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343717" y="2424999"/>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2343717" y="2260387"/>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2343717" y="209577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2343717" y="1931163"/>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2343717" y="1766551"/>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2343717" y="160193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2343717" y="143732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2343717" y="127271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a:off x="1487925" y="981472"/>
                <a:ext cx="0" cy="214199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6920" name="组合 148"/>
              <p:cNvGrpSpPr/>
              <p:nvPr/>
            </p:nvGrpSpPr>
            <p:grpSpPr bwMode="auto">
              <a:xfrm>
                <a:off x="922185" y="703854"/>
                <a:ext cx="510076" cy="2465909"/>
                <a:chOff x="1208709" y="1807829"/>
                <a:chExt cx="478706" cy="2314251"/>
              </a:xfrm>
            </p:grpSpPr>
            <p:sp>
              <p:nvSpPr>
                <p:cNvPr id="36922"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Unicode MS" panose="020B0604020202020204" pitchFamily="34" charset="-122"/>
                      <a:ea typeface="Arial Unicode MS" panose="020B0604020202020204" pitchFamily="34" charset="-122"/>
                    </a:rPr>
                    <a:t>0%</a:t>
                  </a:r>
                  <a:endParaRPr lang="zh-CN" altLang="en-US" sz="1000">
                    <a:solidFill>
                      <a:srgbClr val="000000"/>
                    </a:solidFill>
                    <a:latin typeface="Arial Unicode MS" panose="020B0604020202020204" pitchFamily="34" charset="-122"/>
                    <a:ea typeface="Arial Unicode MS" panose="020B0604020202020204" pitchFamily="34" charset="-122"/>
                  </a:endParaRPr>
                </a:p>
              </p:txBody>
            </p:sp>
            <p:sp>
              <p:nvSpPr>
                <p:cNvPr id="36923"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Unicode MS" panose="020B0604020202020204" pitchFamily="34" charset="-122"/>
                      <a:ea typeface="Arial Unicode MS" panose="020B0604020202020204" pitchFamily="34" charset="-122"/>
                    </a:rPr>
                    <a:t>20%</a:t>
                  </a:r>
                  <a:endParaRPr lang="zh-CN" altLang="en-US" sz="1000">
                    <a:solidFill>
                      <a:srgbClr val="000000"/>
                    </a:solidFill>
                    <a:latin typeface="Arial Unicode MS" panose="020B0604020202020204" pitchFamily="34" charset="-122"/>
                    <a:ea typeface="Arial Unicode MS" panose="020B0604020202020204" pitchFamily="34" charset="-122"/>
                  </a:endParaRPr>
                </a:p>
              </p:txBody>
            </p:sp>
            <p:sp>
              <p:nvSpPr>
                <p:cNvPr id="36924"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Unicode MS" panose="020B0604020202020204" pitchFamily="34" charset="-122"/>
                      <a:ea typeface="Arial Unicode MS" panose="020B0604020202020204" pitchFamily="34" charset="-122"/>
                    </a:rPr>
                    <a:t>40%</a:t>
                  </a:r>
                  <a:endParaRPr lang="zh-CN" altLang="en-US" sz="1000">
                    <a:solidFill>
                      <a:srgbClr val="000000"/>
                    </a:solidFill>
                    <a:latin typeface="Arial Unicode MS" panose="020B0604020202020204" pitchFamily="34" charset="-122"/>
                    <a:ea typeface="Arial Unicode MS" panose="020B0604020202020204" pitchFamily="34" charset="-122"/>
                  </a:endParaRPr>
                </a:p>
              </p:txBody>
            </p:sp>
            <p:sp>
              <p:nvSpPr>
                <p:cNvPr id="36925"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Unicode MS" panose="020B0604020202020204" pitchFamily="34" charset="-122"/>
                      <a:ea typeface="Arial Unicode MS" panose="020B0604020202020204" pitchFamily="34" charset="-122"/>
                    </a:rPr>
                    <a:t>60%</a:t>
                  </a:r>
                  <a:endParaRPr lang="zh-CN" altLang="en-US" sz="1000">
                    <a:solidFill>
                      <a:srgbClr val="000000"/>
                    </a:solidFill>
                    <a:latin typeface="Arial Unicode MS" panose="020B0604020202020204" pitchFamily="34" charset="-122"/>
                    <a:ea typeface="Arial Unicode MS" panose="020B0604020202020204" pitchFamily="34" charset="-122"/>
                  </a:endParaRPr>
                </a:p>
              </p:txBody>
            </p:sp>
            <p:sp>
              <p:nvSpPr>
                <p:cNvPr id="36926"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Unicode MS" panose="020B0604020202020204" pitchFamily="34" charset="-122"/>
                      <a:ea typeface="Arial Unicode MS" panose="020B0604020202020204" pitchFamily="34" charset="-122"/>
                    </a:rPr>
                    <a:t>80%</a:t>
                  </a:r>
                  <a:endParaRPr lang="zh-CN" altLang="en-US" sz="1000">
                    <a:solidFill>
                      <a:srgbClr val="000000"/>
                    </a:solidFill>
                    <a:latin typeface="Arial Unicode MS" panose="020B0604020202020204" pitchFamily="34" charset="-122"/>
                    <a:ea typeface="Arial Unicode MS" panose="020B0604020202020204" pitchFamily="34" charset="-122"/>
                  </a:endParaRPr>
                </a:p>
              </p:txBody>
            </p:sp>
            <p:sp>
              <p:nvSpPr>
                <p:cNvPr id="36927"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Unicode MS" panose="020B0604020202020204" pitchFamily="34" charset="-122"/>
                      <a:ea typeface="Arial Unicode MS" panose="020B0604020202020204" pitchFamily="34" charset="-122"/>
                    </a:rPr>
                    <a:t>100%</a:t>
                  </a:r>
                  <a:endParaRPr lang="zh-CN" altLang="en-US" sz="1000">
                    <a:solidFill>
                      <a:srgbClr val="000000"/>
                    </a:solidFill>
                    <a:latin typeface="Arial Unicode MS" panose="020B0604020202020204" pitchFamily="34" charset="-122"/>
                    <a:ea typeface="Arial Unicode MS" panose="020B0604020202020204" pitchFamily="34" charset="-122"/>
                  </a:endParaRPr>
                </a:p>
              </p:txBody>
            </p:sp>
            <p:sp>
              <p:nvSpPr>
                <p:cNvPr id="36928"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Unicode MS" panose="020B0604020202020204" pitchFamily="34" charset="-122"/>
                      <a:ea typeface="Arial Unicode MS" panose="020B0604020202020204" pitchFamily="34" charset="-122"/>
                    </a:rPr>
                    <a:t>120%</a:t>
                  </a:r>
                  <a:endParaRPr lang="zh-CN" altLang="en-US" sz="1000">
                    <a:solidFill>
                      <a:srgbClr val="000000"/>
                    </a:solidFill>
                    <a:latin typeface="Arial Unicode MS" panose="020B0604020202020204" pitchFamily="34" charset="-122"/>
                    <a:ea typeface="Arial Unicode MS" panose="020B0604020202020204" pitchFamily="34" charset="-122"/>
                  </a:endParaRPr>
                </a:p>
              </p:txBody>
            </p:sp>
            <p:sp>
              <p:nvSpPr>
                <p:cNvPr id="36929"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Unicode MS" panose="020B0604020202020204" pitchFamily="34" charset="-122"/>
                      <a:ea typeface="Arial Unicode MS" panose="020B0604020202020204" pitchFamily="34" charset="-122"/>
                    </a:rPr>
                    <a:t>140%</a:t>
                  </a:r>
                  <a:endParaRPr lang="zh-CN" altLang="en-US" sz="1000">
                    <a:solidFill>
                      <a:srgbClr val="000000"/>
                    </a:solidFill>
                    <a:latin typeface="Arial Unicode MS" panose="020B0604020202020204" pitchFamily="34" charset="-122"/>
                    <a:ea typeface="Arial Unicode MS" panose="020B0604020202020204" pitchFamily="34" charset="-122"/>
                  </a:endParaRPr>
                </a:p>
              </p:txBody>
            </p:sp>
            <p:sp>
              <p:nvSpPr>
                <p:cNvPr id="36930"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Arial Unicode MS" panose="020B0604020202020204" pitchFamily="34" charset="-122"/>
                      <a:ea typeface="Arial Unicode MS" panose="020B0604020202020204" pitchFamily="34" charset="-122"/>
                    </a:rPr>
                    <a:t>150%</a:t>
                  </a:r>
                  <a:endParaRPr lang="zh-CN" altLang="en-US" sz="1000">
                    <a:solidFill>
                      <a:srgbClr val="000000"/>
                    </a:solidFill>
                    <a:latin typeface="Arial Unicode MS" panose="020B0604020202020204" pitchFamily="34" charset="-122"/>
                    <a:ea typeface="Arial Unicode MS" panose="020B0604020202020204" pitchFamily="34" charset="-122"/>
                  </a:endParaRPr>
                </a:p>
              </p:txBody>
            </p:sp>
          </p:grpSp>
          <p:cxnSp>
            <p:nvCxnSpPr>
              <p:cNvPr id="48" name="直接连接符 47"/>
              <p:cNvCxnSpPr/>
              <p:nvPr/>
            </p:nvCxnSpPr>
            <p:spPr>
              <a:xfrm>
                <a:off x="1487925" y="773465"/>
                <a:ext cx="0" cy="2045132"/>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36905" name="组合 104"/>
            <p:cNvGrpSpPr/>
            <p:nvPr/>
          </p:nvGrpSpPr>
          <p:grpSpPr bwMode="auto">
            <a:xfrm>
              <a:off x="1673225" y="1481560"/>
              <a:ext cx="668060" cy="371019"/>
              <a:chOff x="1673854" y="998499"/>
              <a:chExt cx="667806" cy="370856"/>
            </a:xfrm>
          </p:grpSpPr>
          <p:grpSp>
            <p:nvGrpSpPr>
              <p:cNvPr id="36912" name="组合 17"/>
              <p:cNvGrpSpPr/>
              <p:nvPr/>
            </p:nvGrpSpPr>
            <p:grpSpPr bwMode="auto">
              <a:xfrm>
                <a:off x="1673854" y="998499"/>
                <a:ext cx="667806" cy="215349"/>
                <a:chOff x="1619672" y="975722"/>
                <a:chExt cx="667806" cy="215349"/>
              </a:xfrm>
            </p:grpSpPr>
            <p:cxnSp>
              <p:nvCxnSpPr>
                <p:cNvPr id="43" name="直接连接符 42"/>
                <p:cNvCxnSpPr/>
                <p:nvPr/>
              </p:nvCxnSpPr>
              <p:spPr>
                <a:xfrm>
                  <a:off x="1619672" y="1085211"/>
                  <a:ext cx="139647" cy="0"/>
                </a:xfrm>
                <a:prstGeom prst="line">
                  <a:avLst/>
                </a:prstGeom>
                <a:noFill/>
                <a:ln w="19050">
                  <a:solidFill>
                    <a:srgbClr val="0070C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36917" name="TextBox 11"/>
                <p:cNvSpPr txBox="1">
                  <a:spLocks noChangeArrowheads="1"/>
                </p:cNvSpPr>
                <p:nvPr/>
              </p:nvSpPr>
              <p:spPr bwMode="auto">
                <a:xfrm>
                  <a:off x="1692669" y="975722"/>
                  <a:ext cx="594809" cy="21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800">
                      <a:solidFill>
                        <a:srgbClr val="000000"/>
                      </a:solidFill>
                      <a:latin typeface="微软雅黑" panose="020B0503020204020204" pitchFamily="34" charset="-122"/>
                      <a:ea typeface="微软雅黑" panose="020B0503020204020204" pitchFamily="34" charset="-122"/>
                    </a:rPr>
                    <a:t>添加标题</a:t>
                  </a:r>
                  <a:endParaRPr lang="zh-CN" altLang="en-US" sz="800">
                    <a:solidFill>
                      <a:srgbClr val="7F7F7F"/>
                    </a:solidFill>
                    <a:latin typeface="Arial" panose="020B0604020202020204" pitchFamily="34" charset="0"/>
                    <a:ea typeface="微软雅黑" panose="020B0503020204020204" pitchFamily="34" charset="-122"/>
                  </a:endParaRPr>
                </a:p>
              </p:txBody>
            </p:sp>
          </p:grpSp>
          <p:grpSp>
            <p:nvGrpSpPr>
              <p:cNvPr id="36913" name="组合 19"/>
              <p:cNvGrpSpPr/>
              <p:nvPr/>
            </p:nvGrpSpPr>
            <p:grpSpPr bwMode="auto">
              <a:xfrm>
                <a:off x="1673854" y="1154006"/>
                <a:ext cx="667806" cy="215349"/>
                <a:chOff x="1619672" y="1294568"/>
                <a:chExt cx="667806" cy="215349"/>
              </a:xfrm>
            </p:grpSpPr>
            <p:cxnSp>
              <p:nvCxnSpPr>
                <p:cNvPr id="41" name="直接连接符 40"/>
                <p:cNvCxnSpPr/>
                <p:nvPr/>
              </p:nvCxnSpPr>
              <p:spPr>
                <a:xfrm>
                  <a:off x="1619672" y="1416751"/>
                  <a:ext cx="139647" cy="0"/>
                </a:xfrm>
                <a:prstGeom prst="line">
                  <a:avLst/>
                </a:prstGeom>
                <a:noFill/>
                <a:ln w="19050">
                  <a:solidFill>
                    <a:srgbClr val="00B0F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36915" name="TextBox 130"/>
                <p:cNvSpPr txBox="1">
                  <a:spLocks noChangeArrowheads="1"/>
                </p:cNvSpPr>
                <p:nvPr/>
              </p:nvSpPr>
              <p:spPr bwMode="auto">
                <a:xfrm>
                  <a:off x="1692669" y="1294568"/>
                  <a:ext cx="594809" cy="21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800">
                      <a:solidFill>
                        <a:srgbClr val="000000"/>
                      </a:solidFill>
                      <a:latin typeface="微软雅黑" panose="020B0503020204020204" pitchFamily="34" charset="-122"/>
                      <a:ea typeface="微软雅黑" panose="020B0503020204020204" pitchFamily="34" charset="-122"/>
                    </a:rPr>
                    <a:t>添加标题</a:t>
                  </a:r>
                  <a:endParaRPr lang="zh-CN" altLang="en-US" sz="800">
                    <a:solidFill>
                      <a:srgbClr val="7F7F7F"/>
                    </a:solidFill>
                    <a:latin typeface="Arial" panose="020B0604020202020204" pitchFamily="34" charset="0"/>
                    <a:ea typeface="微软雅黑" panose="020B0503020204020204" pitchFamily="34" charset="-122"/>
                  </a:endParaRPr>
                </a:p>
              </p:txBody>
            </p:sp>
          </p:grpSp>
        </p:grpSp>
        <p:grpSp>
          <p:nvGrpSpPr>
            <p:cNvPr id="36906" name="组合 111"/>
            <p:cNvGrpSpPr/>
            <p:nvPr/>
          </p:nvGrpSpPr>
          <p:grpSpPr bwMode="auto">
            <a:xfrm>
              <a:off x="1385888" y="3126209"/>
              <a:ext cx="169862" cy="169862"/>
              <a:chOff x="2801434" y="2821296"/>
              <a:chExt cx="195766" cy="195766"/>
            </a:xfrm>
          </p:grpSpPr>
          <p:sp>
            <p:nvSpPr>
              <p:cNvPr id="37" name="椭圆 3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8" name="椭圆 37"/>
              <p:cNvSpPr/>
              <p:nvPr/>
            </p:nvSpPr>
            <p:spPr>
              <a:xfrm>
                <a:off x="2849003" y="2868865"/>
                <a:ext cx="100627" cy="100627"/>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36907" name="组合 114"/>
            <p:cNvGrpSpPr/>
            <p:nvPr/>
          </p:nvGrpSpPr>
          <p:grpSpPr bwMode="auto">
            <a:xfrm>
              <a:off x="1401763" y="2800771"/>
              <a:ext cx="168275" cy="169863"/>
              <a:chOff x="2801434" y="2821296"/>
              <a:chExt cx="195766" cy="195766"/>
            </a:xfrm>
          </p:grpSpPr>
          <p:sp>
            <p:nvSpPr>
              <p:cNvPr id="35" name="椭圆 34"/>
              <p:cNvSpPr/>
              <p:nvPr/>
            </p:nvSpPr>
            <p:spPr>
              <a:xfrm>
                <a:off x="2801434" y="2821297"/>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6" name="椭圆 35"/>
              <p:cNvSpPr/>
              <p:nvPr/>
            </p:nvSpPr>
            <p:spPr>
              <a:xfrm>
                <a:off x="2849452" y="2868866"/>
                <a:ext cx="99730" cy="100628"/>
              </a:xfrm>
              <a:prstGeom prst="ellipse">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grpSp>
        <p:nvGrpSpPr>
          <p:cNvPr id="36868" name="组合 120"/>
          <p:cNvGrpSpPr/>
          <p:nvPr/>
        </p:nvGrpSpPr>
        <p:grpSpPr bwMode="auto">
          <a:xfrm>
            <a:off x="200025" y="258763"/>
            <a:ext cx="3003550" cy="368300"/>
            <a:chOff x="199455" y="258288"/>
            <a:chExt cx="3004393" cy="369332"/>
          </a:xfrm>
        </p:grpSpPr>
        <p:grpSp>
          <p:nvGrpSpPr>
            <p:cNvPr id="122" name="组合 121"/>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9" name="圆角矩形 128"/>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0"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6875" name="TextBox 122"/>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思考总结</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6876" name="TextBox 123"/>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Thinking Summary</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36877" name="组合 124"/>
            <p:cNvGrpSpPr/>
            <p:nvPr/>
          </p:nvGrpSpPr>
          <p:grpSpPr bwMode="auto">
            <a:xfrm>
              <a:off x="280546" y="304971"/>
              <a:ext cx="255431" cy="278159"/>
              <a:chOff x="1619671" y="483518"/>
              <a:chExt cx="255431" cy="278159"/>
            </a:xfrm>
          </p:grpSpPr>
          <p:sp>
            <p:nvSpPr>
              <p:cNvPr id="127" name="矩形 126"/>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8" name="等腰三角形 127"/>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126" name="直接连接符 125"/>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869" name="组合 134"/>
          <p:cNvGrpSpPr/>
          <p:nvPr/>
        </p:nvGrpSpPr>
        <p:grpSpPr bwMode="auto">
          <a:xfrm>
            <a:off x="4668838" y="174625"/>
            <a:ext cx="4264025" cy="247650"/>
            <a:chOff x="4669239" y="175372"/>
            <a:chExt cx="4263579" cy="246221"/>
          </a:xfrm>
        </p:grpSpPr>
        <p:sp>
          <p:nvSpPr>
            <p:cNvPr id="136" name="圆角矩形 135"/>
            <p:cNvSpPr/>
            <p:nvPr/>
          </p:nvSpPr>
          <p:spPr bwMode="auto">
            <a:xfrm>
              <a:off x="6581976" y="219566"/>
              <a:ext cx="41746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6871" name="组合 136"/>
            <p:cNvGrpSpPr/>
            <p:nvPr/>
          </p:nvGrpSpPr>
          <p:grpSpPr bwMode="auto">
            <a:xfrm>
              <a:off x="4669239" y="175372"/>
              <a:ext cx="4263579" cy="246221"/>
              <a:chOff x="4669239" y="175372"/>
              <a:chExt cx="4263579" cy="246221"/>
            </a:xfrm>
          </p:grpSpPr>
          <p:sp>
            <p:nvSpPr>
              <p:cNvPr id="36872" name="矩形 137"/>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6873"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Clients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组合 3"/>
          <p:cNvGrpSpPr/>
          <p:nvPr/>
        </p:nvGrpSpPr>
        <p:grpSpPr bwMode="auto">
          <a:xfrm>
            <a:off x="200025" y="258763"/>
            <a:ext cx="3003550" cy="368300"/>
            <a:chOff x="199455" y="258288"/>
            <a:chExt cx="3004393" cy="369332"/>
          </a:xfrm>
        </p:grpSpPr>
        <p:grpSp>
          <p:nvGrpSpPr>
            <p:cNvPr id="5" name="组合 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 name="圆角矩形 1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7949"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思考总结</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7950" name="TextBox 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Thinking Summary</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37951" name="组合 7"/>
            <p:cNvGrpSpPr/>
            <p:nvPr/>
          </p:nvGrpSpPr>
          <p:grpSpPr bwMode="auto">
            <a:xfrm>
              <a:off x="280546" y="304971"/>
              <a:ext cx="255431" cy="278159"/>
              <a:chOff x="1619671" y="483518"/>
              <a:chExt cx="255431" cy="278159"/>
            </a:xfrm>
          </p:grpSpPr>
          <p:sp>
            <p:nvSpPr>
              <p:cNvPr id="10" name="矩形 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891" name="组合 32"/>
          <p:cNvGrpSpPr/>
          <p:nvPr/>
        </p:nvGrpSpPr>
        <p:grpSpPr bwMode="auto">
          <a:xfrm>
            <a:off x="1604963" y="1552575"/>
            <a:ext cx="3021012" cy="166688"/>
            <a:chOff x="2126709" y="1279651"/>
            <a:chExt cx="3021840" cy="166068"/>
          </a:xfrm>
        </p:grpSpPr>
        <p:sp>
          <p:nvSpPr>
            <p:cNvPr id="34" name="矩形 33"/>
            <p:cNvSpPr/>
            <p:nvPr/>
          </p:nvSpPr>
          <p:spPr>
            <a:xfrm rot="5400000">
              <a:off x="2719341" y="687019"/>
              <a:ext cx="166068" cy="135133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5" name="矩形 34"/>
            <p:cNvSpPr/>
            <p:nvPr/>
          </p:nvSpPr>
          <p:spPr>
            <a:xfrm rot="5400000">
              <a:off x="4230261" y="527431"/>
              <a:ext cx="166068" cy="1670508"/>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7892" name="组合 35"/>
          <p:cNvGrpSpPr/>
          <p:nvPr/>
        </p:nvGrpSpPr>
        <p:grpSpPr bwMode="auto">
          <a:xfrm>
            <a:off x="1604963" y="1974850"/>
            <a:ext cx="3021012" cy="165100"/>
            <a:chOff x="1536485" y="1421335"/>
            <a:chExt cx="2434439" cy="164359"/>
          </a:xfrm>
        </p:grpSpPr>
        <p:sp>
          <p:nvSpPr>
            <p:cNvPr id="37" name="矩形 36"/>
            <p:cNvSpPr/>
            <p:nvPr/>
          </p:nvSpPr>
          <p:spPr>
            <a:xfrm rot="5400000">
              <a:off x="2440618" y="517201"/>
              <a:ext cx="164359" cy="19726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8" name="矩形 37"/>
            <p:cNvSpPr/>
            <p:nvPr/>
          </p:nvSpPr>
          <p:spPr>
            <a:xfrm rot="5400000">
              <a:off x="3657838" y="1272607"/>
              <a:ext cx="164359" cy="461814"/>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7893" name="组合 38"/>
          <p:cNvGrpSpPr/>
          <p:nvPr/>
        </p:nvGrpSpPr>
        <p:grpSpPr bwMode="auto">
          <a:xfrm>
            <a:off x="1601788" y="2184400"/>
            <a:ext cx="3024187" cy="173038"/>
            <a:chOff x="1533505" y="1678523"/>
            <a:chExt cx="3420630" cy="173147"/>
          </a:xfrm>
        </p:grpSpPr>
        <p:sp>
          <p:nvSpPr>
            <p:cNvPr id="40" name="矩形 39"/>
            <p:cNvSpPr/>
            <p:nvPr/>
          </p:nvSpPr>
          <p:spPr>
            <a:xfrm rot="5400000">
              <a:off x="2126155" y="1092227"/>
              <a:ext cx="166793" cy="13520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 name="矩形 40"/>
            <p:cNvSpPr/>
            <p:nvPr/>
          </p:nvSpPr>
          <p:spPr>
            <a:xfrm rot="5400000">
              <a:off x="3833292" y="730827"/>
              <a:ext cx="173147" cy="2068539"/>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7894" name="组合 41"/>
          <p:cNvGrpSpPr/>
          <p:nvPr/>
        </p:nvGrpSpPr>
        <p:grpSpPr bwMode="auto">
          <a:xfrm>
            <a:off x="1604963" y="2687638"/>
            <a:ext cx="3021012" cy="173037"/>
            <a:chOff x="1536484" y="2276641"/>
            <a:chExt cx="2302127" cy="173147"/>
          </a:xfrm>
        </p:grpSpPr>
        <p:sp>
          <p:nvSpPr>
            <p:cNvPr id="43" name="矩形 42"/>
            <p:cNvSpPr/>
            <p:nvPr/>
          </p:nvSpPr>
          <p:spPr>
            <a:xfrm rot="5400000">
              <a:off x="2237601" y="1581878"/>
              <a:ext cx="166793" cy="15690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4" name="矩形 43"/>
            <p:cNvSpPr/>
            <p:nvPr/>
          </p:nvSpPr>
          <p:spPr>
            <a:xfrm rot="5400000">
              <a:off x="3385488" y="1996665"/>
              <a:ext cx="173147" cy="733100"/>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7895" name="组合 44"/>
          <p:cNvGrpSpPr/>
          <p:nvPr/>
        </p:nvGrpSpPr>
        <p:grpSpPr bwMode="auto">
          <a:xfrm>
            <a:off x="1601788" y="2905125"/>
            <a:ext cx="3024187" cy="161925"/>
            <a:chOff x="1533503" y="2553418"/>
            <a:chExt cx="4234113" cy="173150"/>
          </a:xfrm>
        </p:grpSpPr>
        <p:sp>
          <p:nvSpPr>
            <p:cNvPr id="46" name="矩形 45"/>
            <p:cNvSpPr/>
            <p:nvPr/>
          </p:nvSpPr>
          <p:spPr>
            <a:xfrm rot="5400000">
              <a:off x="1999313" y="2094398"/>
              <a:ext cx="166360" cy="10979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7" name="矩形 46"/>
            <p:cNvSpPr/>
            <p:nvPr/>
          </p:nvSpPr>
          <p:spPr>
            <a:xfrm rot="5400000">
              <a:off x="4112974" y="1071927"/>
              <a:ext cx="173150" cy="3136133"/>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7896" name="组合 47"/>
          <p:cNvGrpSpPr/>
          <p:nvPr/>
        </p:nvGrpSpPr>
        <p:grpSpPr bwMode="auto">
          <a:xfrm>
            <a:off x="1604963" y="3408363"/>
            <a:ext cx="3021012" cy="173037"/>
            <a:chOff x="1537131" y="3068729"/>
            <a:chExt cx="3021193" cy="173149"/>
          </a:xfrm>
        </p:grpSpPr>
        <p:sp>
          <p:nvSpPr>
            <p:cNvPr id="49" name="矩形 48"/>
            <p:cNvSpPr/>
            <p:nvPr/>
          </p:nvSpPr>
          <p:spPr>
            <a:xfrm rot="5400000">
              <a:off x="2384064" y="2228150"/>
              <a:ext cx="166795" cy="18606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0" name="矩形 49"/>
            <p:cNvSpPr/>
            <p:nvPr/>
          </p:nvSpPr>
          <p:spPr>
            <a:xfrm rot="5400000">
              <a:off x="3891483" y="2575038"/>
              <a:ext cx="173149" cy="1160532"/>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7897" name="组合 50"/>
          <p:cNvGrpSpPr/>
          <p:nvPr/>
        </p:nvGrpSpPr>
        <p:grpSpPr bwMode="auto">
          <a:xfrm>
            <a:off x="1604963" y="3624263"/>
            <a:ext cx="3021012" cy="173037"/>
            <a:chOff x="1537132" y="3346611"/>
            <a:chExt cx="3021192" cy="174009"/>
          </a:xfrm>
        </p:grpSpPr>
        <p:sp>
          <p:nvSpPr>
            <p:cNvPr id="52" name="矩形 51"/>
            <p:cNvSpPr/>
            <p:nvPr/>
          </p:nvSpPr>
          <p:spPr>
            <a:xfrm rot="5400000">
              <a:off x="2244740" y="2646984"/>
              <a:ext cx="166027" cy="158124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3" name="矩形 52"/>
            <p:cNvSpPr/>
            <p:nvPr/>
          </p:nvSpPr>
          <p:spPr>
            <a:xfrm rot="5400000">
              <a:off x="3752144" y="2712844"/>
              <a:ext cx="172413" cy="1439948"/>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7898" name="组合 53"/>
          <p:cNvGrpSpPr/>
          <p:nvPr/>
        </p:nvGrpSpPr>
        <p:grpSpPr bwMode="auto">
          <a:xfrm>
            <a:off x="1606550" y="4127500"/>
            <a:ext cx="3019425" cy="173038"/>
            <a:chOff x="1544547" y="3932824"/>
            <a:chExt cx="3019982" cy="173148"/>
          </a:xfrm>
        </p:grpSpPr>
        <p:sp>
          <p:nvSpPr>
            <p:cNvPr id="55" name="矩形 54"/>
            <p:cNvSpPr/>
            <p:nvPr/>
          </p:nvSpPr>
          <p:spPr>
            <a:xfrm rot="5400000">
              <a:off x="1996237" y="3487488"/>
              <a:ext cx="166794" cy="10701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6" name="矩形 55"/>
            <p:cNvSpPr/>
            <p:nvPr/>
          </p:nvSpPr>
          <p:spPr>
            <a:xfrm rot="5400000">
              <a:off x="3498287" y="3039729"/>
              <a:ext cx="173148" cy="1959336"/>
            </a:xfrm>
            <a:prstGeom prst="rect">
              <a:avLst/>
            </a:prstGeom>
            <a:solidFill>
              <a:srgbClr val="79DCFF">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7899" name="组合 56"/>
          <p:cNvGrpSpPr/>
          <p:nvPr/>
        </p:nvGrpSpPr>
        <p:grpSpPr bwMode="auto">
          <a:xfrm>
            <a:off x="827088" y="1506538"/>
            <a:ext cx="630237" cy="2830512"/>
            <a:chOff x="1349094" y="1233796"/>
            <a:chExt cx="630705" cy="2829996"/>
          </a:xfrm>
        </p:grpSpPr>
        <p:grpSp>
          <p:nvGrpSpPr>
            <p:cNvPr id="37914" name="组合 78"/>
            <p:cNvGrpSpPr/>
            <p:nvPr/>
          </p:nvGrpSpPr>
          <p:grpSpPr bwMode="auto">
            <a:xfrm>
              <a:off x="1934080" y="1277320"/>
              <a:ext cx="45719" cy="2757299"/>
              <a:chOff x="1331640" y="1177445"/>
              <a:chExt cx="288034" cy="2757299"/>
            </a:xfrm>
          </p:grpSpPr>
          <p:sp>
            <p:nvSpPr>
              <p:cNvPr id="71" name="矩形 70"/>
              <p:cNvSpPr/>
              <p:nvPr/>
            </p:nvSpPr>
            <p:spPr>
              <a:xfrm>
                <a:off x="1329421" y="1176775"/>
                <a:ext cx="290253" cy="1666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2" name="矩形 71"/>
              <p:cNvSpPr/>
              <p:nvPr/>
            </p:nvSpPr>
            <p:spPr>
              <a:xfrm>
                <a:off x="1329421" y="1606910"/>
                <a:ext cx="290253" cy="165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3" name="矩形 72"/>
              <p:cNvSpPr/>
              <p:nvPr/>
            </p:nvSpPr>
            <p:spPr>
              <a:xfrm>
                <a:off x="1329421" y="2337026"/>
                <a:ext cx="290253" cy="1666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4" name="矩形 73"/>
              <p:cNvSpPr/>
              <p:nvPr/>
            </p:nvSpPr>
            <p:spPr>
              <a:xfrm>
                <a:off x="1329421" y="3054446"/>
                <a:ext cx="290253" cy="1650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5" name="矩形 74"/>
              <p:cNvSpPr/>
              <p:nvPr/>
            </p:nvSpPr>
            <p:spPr>
              <a:xfrm>
                <a:off x="1329421" y="3768690"/>
                <a:ext cx="290253" cy="1666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7915" name="组合 79"/>
            <p:cNvGrpSpPr/>
            <p:nvPr/>
          </p:nvGrpSpPr>
          <p:grpSpPr bwMode="auto">
            <a:xfrm>
              <a:off x="1349094" y="1233796"/>
              <a:ext cx="558612" cy="2829996"/>
              <a:chOff x="1349094" y="1233796"/>
              <a:chExt cx="558612" cy="2829996"/>
            </a:xfrm>
          </p:grpSpPr>
          <p:grpSp>
            <p:nvGrpSpPr>
              <p:cNvPr id="37916" name="组合 80"/>
              <p:cNvGrpSpPr/>
              <p:nvPr/>
            </p:nvGrpSpPr>
            <p:grpSpPr bwMode="auto">
              <a:xfrm>
                <a:off x="1619672" y="1279651"/>
                <a:ext cx="288034" cy="2748507"/>
                <a:chOff x="1331640" y="1177445"/>
                <a:chExt cx="288034" cy="2748507"/>
              </a:xfrm>
            </p:grpSpPr>
            <p:sp>
              <p:nvSpPr>
                <p:cNvPr id="66" name="矩形 65"/>
                <p:cNvSpPr/>
                <p:nvPr/>
              </p:nvSpPr>
              <p:spPr>
                <a:xfrm>
                  <a:off x="1345435" y="1177619"/>
                  <a:ext cx="274842" cy="1666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7" name="矩形 66"/>
                <p:cNvSpPr/>
                <p:nvPr/>
              </p:nvSpPr>
              <p:spPr>
                <a:xfrm>
                  <a:off x="1345435" y="1598230"/>
                  <a:ext cx="274842" cy="1666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8" name="矩形 67"/>
                <p:cNvSpPr/>
                <p:nvPr/>
              </p:nvSpPr>
              <p:spPr>
                <a:xfrm>
                  <a:off x="1345435" y="2336283"/>
                  <a:ext cx="274842" cy="1666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9" name="矩形 68"/>
                <p:cNvSpPr/>
                <p:nvPr/>
              </p:nvSpPr>
              <p:spPr>
                <a:xfrm>
                  <a:off x="1345435" y="3053702"/>
                  <a:ext cx="274842" cy="1666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0" name="矩形 69"/>
                <p:cNvSpPr/>
                <p:nvPr/>
              </p:nvSpPr>
              <p:spPr>
                <a:xfrm>
                  <a:off x="1345435" y="3760011"/>
                  <a:ext cx="274842" cy="1666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7917" name="TextBox 81"/>
              <p:cNvSpPr txBox="1">
                <a:spLocks noChangeArrowheads="1"/>
              </p:cNvSpPr>
              <p:nvPr/>
            </p:nvSpPr>
            <p:spPr bwMode="auto">
              <a:xfrm>
                <a:off x="1349094" y="1233796"/>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01</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7918" name="TextBox 82"/>
              <p:cNvSpPr txBox="1">
                <a:spLocks noChangeArrowheads="1"/>
              </p:cNvSpPr>
              <p:nvPr/>
            </p:nvSpPr>
            <p:spPr bwMode="auto">
              <a:xfrm>
                <a:off x="1349094" y="1665921"/>
                <a:ext cx="3417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02</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7919" name="TextBox 83"/>
              <p:cNvSpPr txBox="1">
                <a:spLocks noChangeArrowheads="1"/>
              </p:cNvSpPr>
              <p:nvPr/>
            </p:nvSpPr>
            <p:spPr bwMode="auto">
              <a:xfrm>
                <a:off x="1349094" y="2402481"/>
                <a:ext cx="3417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03</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7920" name="TextBox 84"/>
              <p:cNvSpPr txBox="1">
                <a:spLocks noChangeArrowheads="1"/>
              </p:cNvSpPr>
              <p:nvPr/>
            </p:nvSpPr>
            <p:spPr bwMode="auto">
              <a:xfrm>
                <a:off x="1349094" y="3111560"/>
                <a:ext cx="34176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04</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7921" name="TextBox 85"/>
              <p:cNvSpPr txBox="1">
                <a:spLocks noChangeArrowheads="1"/>
              </p:cNvSpPr>
              <p:nvPr/>
            </p:nvSpPr>
            <p:spPr bwMode="auto">
              <a:xfrm>
                <a:off x="1351474" y="3817571"/>
                <a:ext cx="3353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05</a:t>
                </a:r>
                <a:endParaRPr lang="zh-CN" altLang="en-US" sz="1000">
                  <a:solidFill>
                    <a:srgbClr val="000000"/>
                  </a:solidFill>
                  <a:latin typeface="微软雅黑" panose="020B0503020204020204" pitchFamily="34" charset="-122"/>
                  <a:ea typeface="微软雅黑" panose="020B0503020204020204" pitchFamily="34" charset="-122"/>
                </a:endParaRPr>
              </a:p>
            </p:txBody>
          </p:sp>
        </p:grpSp>
      </p:grpSp>
      <p:grpSp>
        <p:nvGrpSpPr>
          <p:cNvPr id="37900" name="组合 75"/>
          <p:cNvGrpSpPr/>
          <p:nvPr/>
        </p:nvGrpSpPr>
        <p:grpSpPr bwMode="auto">
          <a:xfrm>
            <a:off x="1470025" y="1189038"/>
            <a:ext cx="3463925" cy="3111500"/>
            <a:chOff x="1992496" y="915566"/>
            <a:chExt cx="3464534" cy="3112592"/>
          </a:xfrm>
        </p:grpSpPr>
        <p:cxnSp>
          <p:nvCxnSpPr>
            <p:cNvPr id="77" name="直接连接符 76"/>
            <p:cNvCxnSpPr/>
            <p:nvPr/>
          </p:nvCxnSpPr>
          <p:spPr>
            <a:xfrm>
              <a:off x="3635848" y="1125190"/>
              <a:ext cx="0" cy="2902968"/>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125869" y="1125190"/>
              <a:ext cx="4764" cy="282038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147414" y="1125190"/>
              <a:ext cx="0" cy="2902968"/>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7911" name="TextBox 101"/>
            <p:cNvSpPr txBox="1">
              <a:spLocks noChangeArrowheads="1"/>
            </p:cNvSpPr>
            <p:nvPr/>
          </p:nvSpPr>
          <p:spPr bwMode="auto">
            <a:xfrm>
              <a:off x="1992496" y="952407"/>
              <a:ext cx="2600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0</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7912" name="TextBox 102"/>
            <p:cNvSpPr txBox="1">
              <a:spLocks noChangeArrowheads="1"/>
            </p:cNvSpPr>
            <p:nvPr/>
          </p:nvSpPr>
          <p:spPr bwMode="auto">
            <a:xfrm>
              <a:off x="3419872" y="915567"/>
              <a:ext cx="449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50%</a:t>
              </a:r>
              <a:endParaRPr lang="zh-CN" altLang="en-US" sz="1000">
                <a:solidFill>
                  <a:srgbClr val="000000"/>
                </a:solidFill>
                <a:latin typeface="微软雅黑" panose="020B0503020204020204" pitchFamily="34" charset="-122"/>
                <a:ea typeface="微软雅黑" panose="020B0503020204020204" pitchFamily="34" charset="-122"/>
              </a:endParaRPr>
            </a:p>
          </p:txBody>
        </p:sp>
        <p:sp>
          <p:nvSpPr>
            <p:cNvPr id="37913" name="TextBox 103"/>
            <p:cNvSpPr txBox="1">
              <a:spLocks noChangeArrowheads="1"/>
            </p:cNvSpPr>
            <p:nvPr/>
          </p:nvSpPr>
          <p:spPr bwMode="auto">
            <a:xfrm>
              <a:off x="4932527" y="915566"/>
              <a:ext cx="5245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000000"/>
                  </a:solidFill>
                  <a:latin typeface="微软雅黑" panose="020B0503020204020204" pitchFamily="34" charset="-122"/>
                  <a:ea typeface="微软雅黑" panose="020B0503020204020204" pitchFamily="34" charset="-122"/>
                </a:rPr>
                <a:t>100%</a:t>
              </a:r>
              <a:endParaRPr lang="zh-CN" altLang="en-US" sz="1000">
                <a:solidFill>
                  <a:srgbClr val="000000"/>
                </a:solidFill>
                <a:latin typeface="微软雅黑" panose="020B0503020204020204" pitchFamily="34" charset="-122"/>
                <a:ea typeface="微软雅黑" panose="020B0503020204020204" pitchFamily="34" charset="-122"/>
              </a:endParaRPr>
            </a:p>
          </p:txBody>
        </p:sp>
      </p:grpSp>
      <p:sp>
        <p:nvSpPr>
          <p:cNvPr id="37901" name="矩形 95"/>
          <p:cNvSpPr>
            <a:spLocks noChangeArrowheads="1"/>
          </p:cNvSpPr>
          <p:nvPr/>
        </p:nvSpPr>
        <p:spPr bwMode="auto">
          <a:xfrm>
            <a:off x="5170488" y="1739900"/>
            <a:ext cx="3217862"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创造卓越价值</a:t>
            </a:r>
            <a:endParaRPr lang="en-US" altLang="zh-CN" sz="1200">
              <a:solidFill>
                <a:srgbClr val="000000"/>
              </a:solidFill>
              <a:latin typeface="微软雅黑" panose="020B0503020204020204" pitchFamily="34" charset="-122"/>
              <a:ea typeface="微软雅黑" panose="020B0503020204020204" pitchFamily="34" charset="-122"/>
            </a:endParaRPr>
          </a:p>
          <a:p>
            <a:pPr algn="just" defTabSz="914400" eaLnBrk="1" hangingPunct="1"/>
            <a:r>
              <a:rPr lang="en-US" altLang="zh-CN" sz="1000">
                <a:solidFill>
                  <a:srgbClr val="000000"/>
                </a:solidFill>
                <a:latin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1000">
              <a:solidFill>
                <a:srgbClr val="000000"/>
              </a:solidFill>
              <a:latin typeface="Arial" panose="020B0604020202020204" pitchFamily="34" charset="0"/>
            </a:endParaRPr>
          </a:p>
          <a:p>
            <a:pPr algn="just" defTabSz="914400" eaLnBrk="1" hangingPunct="1"/>
            <a:endParaRPr lang="en-US" altLang="zh-CN" sz="1000">
              <a:solidFill>
                <a:srgbClr val="000000"/>
              </a:solidFill>
              <a:latin typeface="Arial" panose="020B0604020202020204" pitchFamily="34" charset="0"/>
              <a:cs typeface="Arial" panose="020B0604020202020204" pitchFamily="34" charset="0"/>
            </a:endParaRPr>
          </a:p>
        </p:txBody>
      </p:sp>
      <p:sp>
        <p:nvSpPr>
          <p:cNvPr id="37902" name="TextBox 96"/>
          <p:cNvSpPr txBox="1">
            <a:spLocks noChangeArrowheads="1"/>
          </p:cNvSpPr>
          <p:nvPr/>
        </p:nvSpPr>
        <p:spPr bwMode="auto">
          <a:xfrm>
            <a:off x="5176838" y="1347788"/>
            <a:ext cx="14398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b="1">
                <a:solidFill>
                  <a:srgbClr val="000000"/>
                </a:solidFill>
                <a:latin typeface="微软雅黑" panose="020B0503020204020204" pitchFamily="34" charset="-122"/>
                <a:ea typeface="微软雅黑" panose="020B0503020204020204" pitchFamily="34" charset="-122"/>
              </a:rPr>
              <a:t>添加标题</a:t>
            </a:r>
            <a:endParaRPr lang="zh-CN" altLang="en-US" sz="1600" b="1">
              <a:solidFill>
                <a:srgbClr val="000000"/>
              </a:solidFill>
              <a:latin typeface="微软雅黑" panose="020B0503020204020204" pitchFamily="34" charset="-122"/>
              <a:ea typeface="微软雅黑" panose="020B0503020204020204" pitchFamily="34" charset="-122"/>
            </a:endParaRPr>
          </a:p>
        </p:txBody>
      </p:sp>
      <p:grpSp>
        <p:nvGrpSpPr>
          <p:cNvPr id="37903" name="组合 87"/>
          <p:cNvGrpSpPr/>
          <p:nvPr/>
        </p:nvGrpSpPr>
        <p:grpSpPr bwMode="auto">
          <a:xfrm>
            <a:off x="4668838" y="174625"/>
            <a:ext cx="4264025" cy="247650"/>
            <a:chOff x="4669239" y="175372"/>
            <a:chExt cx="4263579" cy="246221"/>
          </a:xfrm>
        </p:grpSpPr>
        <p:sp>
          <p:nvSpPr>
            <p:cNvPr id="89" name="圆角矩形 88"/>
            <p:cNvSpPr/>
            <p:nvPr/>
          </p:nvSpPr>
          <p:spPr bwMode="auto">
            <a:xfrm>
              <a:off x="6581976" y="219566"/>
              <a:ext cx="41746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7905" name="组合 89"/>
            <p:cNvGrpSpPr/>
            <p:nvPr/>
          </p:nvGrpSpPr>
          <p:grpSpPr bwMode="auto">
            <a:xfrm>
              <a:off x="4669239" y="175372"/>
              <a:ext cx="4263579" cy="246221"/>
              <a:chOff x="4669239" y="175372"/>
              <a:chExt cx="4263579" cy="246221"/>
            </a:xfrm>
          </p:grpSpPr>
          <p:sp>
            <p:nvSpPr>
              <p:cNvPr id="37906" name="矩形 90"/>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7907"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Clients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组合 3"/>
          <p:cNvGrpSpPr/>
          <p:nvPr/>
        </p:nvGrpSpPr>
        <p:grpSpPr bwMode="auto">
          <a:xfrm>
            <a:off x="200025" y="258763"/>
            <a:ext cx="3003550" cy="368300"/>
            <a:chOff x="199455" y="258288"/>
            <a:chExt cx="3004393" cy="369332"/>
          </a:xfrm>
        </p:grpSpPr>
        <p:grpSp>
          <p:nvGrpSpPr>
            <p:cNvPr id="5" name="组合 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 name="圆角矩形 1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8987"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思考总结</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8988" name="TextBox 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Thinking Summary</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38989" name="组合 7"/>
            <p:cNvGrpSpPr/>
            <p:nvPr/>
          </p:nvGrpSpPr>
          <p:grpSpPr bwMode="auto">
            <a:xfrm>
              <a:off x="280546" y="304971"/>
              <a:ext cx="255431" cy="278159"/>
              <a:chOff x="1619671" y="483518"/>
              <a:chExt cx="255431" cy="278159"/>
            </a:xfrm>
          </p:grpSpPr>
          <p:sp>
            <p:nvSpPr>
              <p:cNvPr id="10" name="矩形 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915" name="组合 13"/>
          <p:cNvGrpSpPr/>
          <p:nvPr/>
        </p:nvGrpSpPr>
        <p:grpSpPr bwMode="auto">
          <a:xfrm>
            <a:off x="1304925" y="2424113"/>
            <a:ext cx="1524000" cy="323850"/>
            <a:chOff x="1044443" y="2031280"/>
            <a:chExt cx="1523929" cy="323165"/>
          </a:xfrm>
        </p:grpSpPr>
        <p:sp>
          <p:nvSpPr>
            <p:cNvPr id="15"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8983" name="组合 15"/>
            <p:cNvGrpSpPr/>
            <p:nvPr/>
          </p:nvGrpSpPr>
          <p:grpSpPr bwMode="auto">
            <a:xfrm rot="5400000">
              <a:off x="1065384" y="2146551"/>
              <a:ext cx="108012" cy="108012"/>
              <a:chOff x="2987824" y="2636912"/>
              <a:chExt cx="108012" cy="108012"/>
            </a:xfrm>
          </p:grpSpPr>
          <p:sp>
            <p:nvSpPr>
              <p:cNvPr id="17" name="椭圆 16"/>
              <p:cNvSpPr/>
              <p:nvPr/>
            </p:nvSpPr>
            <p:spPr>
              <a:xfrm>
                <a:off x="2988195" y="2637283"/>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等腰三角形 17"/>
              <p:cNvSpPr/>
              <p:nvPr/>
            </p:nvSpPr>
            <p:spPr>
              <a:xfrm>
                <a:off x="3015127" y="2669032"/>
                <a:ext cx="53861" cy="460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sp>
        <p:nvSpPr>
          <p:cNvPr id="19" name="虚尾箭头 18"/>
          <p:cNvSpPr/>
          <p:nvPr/>
        </p:nvSpPr>
        <p:spPr>
          <a:xfrm rot="5400000">
            <a:off x="1964531"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8917" name="组合 19"/>
          <p:cNvGrpSpPr/>
          <p:nvPr/>
        </p:nvGrpSpPr>
        <p:grpSpPr bwMode="auto">
          <a:xfrm>
            <a:off x="1017588" y="2867025"/>
            <a:ext cx="2097087" cy="534988"/>
            <a:chOff x="603029" y="4137867"/>
            <a:chExt cx="2096763" cy="534474"/>
          </a:xfrm>
        </p:grpSpPr>
        <p:grpSp>
          <p:nvGrpSpPr>
            <p:cNvPr id="38976" name="组合 20"/>
            <p:cNvGrpSpPr/>
            <p:nvPr/>
          </p:nvGrpSpPr>
          <p:grpSpPr bwMode="auto">
            <a:xfrm>
              <a:off x="603029" y="4137867"/>
              <a:ext cx="2096763" cy="534474"/>
              <a:chOff x="603029" y="4064863"/>
              <a:chExt cx="2096763" cy="534474"/>
            </a:xfrm>
          </p:grpSpPr>
          <p:grpSp>
            <p:nvGrpSpPr>
              <p:cNvPr id="38978" name="组合 22"/>
              <p:cNvGrpSpPr/>
              <p:nvPr/>
            </p:nvGrpSpPr>
            <p:grpSpPr bwMode="auto">
              <a:xfrm>
                <a:off x="603029" y="4064863"/>
                <a:ext cx="2096763" cy="488755"/>
                <a:chOff x="603029" y="4312513"/>
                <a:chExt cx="2096763" cy="488755"/>
              </a:xfrm>
            </p:grpSpPr>
            <p:sp>
              <p:nvSpPr>
                <p:cNvPr id="25" name="矩形 24"/>
                <p:cNvSpPr/>
                <p:nvPr/>
              </p:nvSpPr>
              <p:spPr>
                <a:xfrm flipV="1">
                  <a:off x="603029" y="4312513"/>
                  <a:ext cx="2096763" cy="4884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 name="矩形 25"/>
                <p:cNvSpPr/>
                <p:nvPr/>
              </p:nvSpPr>
              <p:spPr>
                <a:xfrm flipV="1">
                  <a:off x="603029" y="431251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4" name="矩形 23"/>
              <p:cNvSpPr/>
              <p:nvPr/>
            </p:nvSpPr>
            <p:spPr>
              <a:xfrm flipV="1">
                <a:off x="603029" y="455334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2" name="矩形 8"/>
            <p:cNvSpPr/>
            <p:nvPr/>
          </p:nvSpPr>
          <p:spPr>
            <a:xfrm>
              <a:off x="603029" y="4236197"/>
              <a:ext cx="2096763" cy="33781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8918" name="组合 26"/>
          <p:cNvGrpSpPr/>
          <p:nvPr/>
        </p:nvGrpSpPr>
        <p:grpSpPr bwMode="auto">
          <a:xfrm>
            <a:off x="1019175" y="3843338"/>
            <a:ext cx="2097088" cy="1014412"/>
            <a:chOff x="603029" y="5097058"/>
            <a:chExt cx="2096763" cy="1013352"/>
          </a:xfrm>
        </p:grpSpPr>
        <p:grpSp>
          <p:nvGrpSpPr>
            <p:cNvPr id="38970" name="组合 27"/>
            <p:cNvGrpSpPr/>
            <p:nvPr/>
          </p:nvGrpSpPr>
          <p:grpSpPr bwMode="auto">
            <a:xfrm>
              <a:off x="603029" y="5097058"/>
              <a:ext cx="2096763" cy="1013352"/>
              <a:chOff x="603029" y="4064863"/>
              <a:chExt cx="2096763" cy="534474"/>
            </a:xfrm>
          </p:grpSpPr>
          <p:grpSp>
            <p:nvGrpSpPr>
              <p:cNvPr id="38972" name="组合 29"/>
              <p:cNvGrpSpPr/>
              <p:nvPr/>
            </p:nvGrpSpPr>
            <p:grpSpPr bwMode="auto">
              <a:xfrm>
                <a:off x="603029" y="4064863"/>
                <a:ext cx="2096763" cy="488755"/>
                <a:chOff x="603029" y="4312513"/>
                <a:chExt cx="2096763" cy="488755"/>
              </a:xfrm>
            </p:grpSpPr>
            <p:sp>
              <p:nvSpPr>
                <p:cNvPr id="32" name="矩形 31"/>
                <p:cNvSpPr/>
                <p:nvPr/>
              </p:nvSpPr>
              <p:spPr>
                <a:xfrm flipV="1">
                  <a:off x="603029" y="4312513"/>
                  <a:ext cx="2096763" cy="4884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3" name="矩形 32"/>
                <p:cNvSpPr/>
                <p:nvPr/>
              </p:nvSpPr>
              <p:spPr>
                <a:xfrm flipV="1">
                  <a:off x="603029" y="4312513"/>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1" name="矩形 30"/>
              <p:cNvSpPr/>
              <p:nvPr/>
            </p:nvSpPr>
            <p:spPr>
              <a:xfrm flipV="1">
                <a:off x="603029" y="4553334"/>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9" name="矩形 8"/>
            <p:cNvSpPr/>
            <p:nvPr/>
          </p:nvSpPr>
          <p:spPr>
            <a:xfrm>
              <a:off x="603029" y="5342863"/>
              <a:ext cx="2096763" cy="52174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71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4" name="虚尾箭头 33"/>
          <p:cNvSpPr/>
          <p:nvPr/>
        </p:nvSpPr>
        <p:spPr>
          <a:xfrm rot="5400000">
            <a:off x="4468019"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8920" name="组合 34"/>
          <p:cNvGrpSpPr/>
          <p:nvPr/>
        </p:nvGrpSpPr>
        <p:grpSpPr bwMode="auto">
          <a:xfrm>
            <a:off x="3524250" y="2867025"/>
            <a:ext cx="2095500" cy="534988"/>
            <a:chOff x="603029" y="4137867"/>
            <a:chExt cx="2096763" cy="534474"/>
          </a:xfrm>
        </p:grpSpPr>
        <p:grpSp>
          <p:nvGrpSpPr>
            <p:cNvPr id="38964" name="组合 35"/>
            <p:cNvGrpSpPr/>
            <p:nvPr/>
          </p:nvGrpSpPr>
          <p:grpSpPr bwMode="auto">
            <a:xfrm>
              <a:off x="603029" y="4137867"/>
              <a:ext cx="2096763" cy="534474"/>
              <a:chOff x="603029" y="4064863"/>
              <a:chExt cx="2096763" cy="534474"/>
            </a:xfrm>
          </p:grpSpPr>
          <p:grpSp>
            <p:nvGrpSpPr>
              <p:cNvPr id="38966" name="组合 37"/>
              <p:cNvGrpSpPr/>
              <p:nvPr/>
            </p:nvGrpSpPr>
            <p:grpSpPr bwMode="auto">
              <a:xfrm>
                <a:off x="603029" y="4064863"/>
                <a:ext cx="2096763" cy="488755"/>
                <a:chOff x="603029" y="4312513"/>
                <a:chExt cx="2096763" cy="488755"/>
              </a:xfrm>
            </p:grpSpPr>
            <p:sp>
              <p:nvSpPr>
                <p:cNvPr id="40" name="矩形 39"/>
                <p:cNvSpPr/>
                <p:nvPr/>
              </p:nvSpPr>
              <p:spPr>
                <a:xfrm flipV="1">
                  <a:off x="603029" y="4312513"/>
                  <a:ext cx="2096763" cy="4884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 name="矩形 40"/>
                <p:cNvSpPr/>
                <p:nvPr/>
              </p:nvSpPr>
              <p:spPr>
                <a:xfrm flipV="1">
                  <a:off x="603029" y="431251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9" name="矩形 38"/>
              <p:cNvSpPr/>
              <p:nvPr/>
            </p:nvSpPr>
            <p:spPr>
              <a:xfrm flipV="1">
                <a:off x="603029" y="455334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37" name="矩形 8"/>
            <p:cNvSpPr/>
            <p:nvPr/>
          </p:nvSpPr>
          <p:spPr>
            <a:xfrm>
              <a:off x="603029" y="4236197"/>
              <a:ext cx="2096763" cy="33781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8921" name="组合 41"/>
          <p:cNvGrpSpPr/>
          <p:nvPr/>
        </p:nvGrpSpPr>
        <p:grpSpPr bwMode="auto">
          <a:xfrm>
            <a:off x="3524250" y="3843338"/>
            <a:ext cx="2095500" cy="1014412"/>
            <a:chOff x="3523619" y="5097058"/>
            <a:chExt cx="2096763" cy="1013352"/>
          </a:xfrm>
        </p:grpSpPr>
        <p:grpSp>
          <p:nvGrpSpPr>
            <p:cNvPr id="38958" name="组合 42"/>
            <p:cNvGrpSpPr/>
            <p:nvPr/>
          </p:nvGrpSpPr>
          <p:grpSpPr bwMode="auto">
            <a:xfrm>
              <a:off x="3523619" y="5097058"/>
              <a:ext cx="2096763" cy="1013352"/>
              <a:chOff x="603029" y="4064863"/>
              <a:chExt cx="2096763" cy="534474"/>
            </a:xfrm>
          </p:grpSpPr>
          <p:grpSp>
            <p:nvGrpSpPr>
              <p:cNvPr id="38960" name="组合 44"/>
              <p:cNvGrpSpPr/>
              <p:nvPr/>
            </p:nvGrpSpPr>
            <p:grpSpPr bwMode="auto">
              <a:xfrm>
                <a:off x="603029" y="4064863"/>
                <a:ext cx="2096763" cy="488755"/>
                <a:chOff x="603029" y="4312513"/>
                <a:chExt cx="2096763" cy="488755"/>
              </a:xfrm>
            </p:grpSpPr>
            <p:sp>
              <p:nvSpPr>
                <p:cNvPr id="47" name="矩形 46"/>
                <p:cNvSpPr/>
                <p:nvPr/>
              </p:nvSpPr>
              <p:spPr>
                <a:xfrm flipV="1">
                  <a:off x="603029" y="4312513"/>
                  <a:ext cx="2096763" cy="4884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8" name="矩形 47"/>
                <p:cNvSpPr/>
                <p:nvPr/>
              </p:nvSpPr>
              <p:spPr>
                <a:xfrm flipV="1">
                  <a:off x="603029" y="4312513"/>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46" name="矩形 45"/>
              <p:cNvSpPr/>
              <p:nvPr/>
            </p:nvSpPr>
            <p:spPr>
              <a:xfrm flipV="1">
                <a:off x="603029" y="4553334"/>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44" name="矩形 8"/>
            <p:cNvSpPr/>
            <p:nvPr/>
          </p:nvSpPr>
          <p:spPr>
            <a:xfrm>
              <a:off x="3523619" y="5342863"/>
              <a:ext cx="2096763" cy="52174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9" name="虚尾箭头 48"/>
          <p:cNvSpPr/>
          <p:nvPr/>
        </p:nvSpPr>
        <p:spPr>
          <a:xfrm rot="5400000">
            <a:off x="6957219"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8923" name="组合 49"/>
          <p:cNvGrpSpPr/>
          <p:nvPr/>
        </p:nvGrpSpPr>
        <p:grpSpPr bwMode="auto">
          <a:xfrm>
            <a:off x="6011863" y="2867025"/>
            <a:ext cx="2097087" cy="534988"/>
            <a:chOff x="603029" y="4137867"/>
            <a:chExt cx="2096763" cy="534474"/>
          </a:xfrm>
        </p:grpSpPr>
        <p:grpSp>
          <p:nvGrpSpPr>
            <p:cNvPr id="38952" name="组合 50"/>
            <p:cNvGrpSpPr/>
            <p:nvPr/>
          </p:nvGrpSpPr>
          <p:grpSpPr bwMode="auto">
            <a:xfrm>
              <a:off x="603029" y="4137867"/>
              <a:ext cx="2096763" cy="534474"/>
              <a:chOff x="603029" y="4064863"/>
              <a:chExt cx="2096763" cy="534474"/>
            </a:xfrm>
          </p:grpSpPr>
          <p:grpSp>
            <p:nvGrpSpPr>
              <p:cNvPr id="38954" name="组合 52"/>
              <p:cNvGrpSpPr/>
              <p:nvPr/>
            </p:nvGrpSpPr>
            <p:grpSpPr bwMode="auto">
              <a:xfrm>
                <a:off x="603029" y="4064863"/>
                <a:ext cx="2096763" cy="488755"/>
                <a:chOff x="603029" y="4312513"/>
                <a:chExt cx="2096763" cy="488755"/>
              </a:xfrm>
            </p:grpSpPr>
            <p:sp>
              <p:nvSpPr>
                <p:cNvPr id="55" name="矩形 54"/>
                <p:cNvSpPr/>
                <p:nvPr/>
              </p:nvSpPr>
              <p:spPr>
                <a:xfrm flipV="1">
                  <a:off x="603029" y="4312513"/>
                  <a:ext cx="2096763" cy="4884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6" name="矩形 55"/>
                <p:cNvSpPr/>
                <p:nvPr/>
              </p:nvSpPr>
              <p:spPr>
                <a:xfrm flipV="1">
                  <a:off x="603029" y="431251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54" name="矩形 53"/>
              <p:cNvSpPr/>
              <p:nvPr/>
            </p:nvSpPr>
            <p:spPr>
              <a:xfrm flipV="1">
                <a:off x="603029" y="4553343"/>
                <a:ext cx="2096763" cy="45994"/>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52" name="矩形 8"/>
            <p:cNvSpPr/>
            <p:nvPr/>
          </p:nvSpPr>
          <p:spPr>
            <a:xfrm>
              <a:off x="603029" y="4236197"/>
              <a:ext cx="2096763" cy="33781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8924" name="组合 56"/>
          <p:cNvGrpSpPr/>
          <p:nvPr/>
        </p:nvGrpSpPr>
        <p:grpSpPr bwMode="auto">
          <a:xfrm>
            <a:off x="6011863" y="3843338"/>
            <a:ext cx="2097087" cy="1014412"/>
            <a:chOff x="6444208" y="5097057"/>
            <a:chExt cx="2096763" cy="1013352"/>
          </a:xfrm>
        </p:grpSpPr>
        <p:grpSp>
          <p:nvGrpSpPr>
            <p:cNvPr id="38946" name="组合 57"/>
            <p:cNvGrpSpPr/>
            <p:nvPr/>
          </p:nvGrpSpPr>
          <p:grpSpPr bwMode="auto">
            <a:xfrm>
              <a:off x="6444208" y="5097057"/>
              <a:ext cx="2096763" cy="1013352"/>
              <a:chOff x="603029" y="4064863"/>
              <a:chExt cx="2096763" cy="534474"/>
            </a:xfrm>
          </p:grpSpPr>
          <p:grpSp>
            <p:nvGrpSpPr>
              <p:cNvPr id="38948" name="组合 59"/>
              <p:cNvGrpSpPr/>
              <p:nvPr/>
            </p:nvGrpSpPr>
            <p:grpSpPr bwMode="auto">
              <a:xfrm>
                <a:off x="603029" y="4064863"/>
                <a:ext cx="2096763" cy="488755"/>
                <a:chOff x="603029" y="4312513"/>
                <a:chExt cx="2096763" cy="488755"/>
              </a:xfrm>
            </p:grpSpPr>
            <p:sp>
              <p:nvSpPr>
                <p:cNvPr id="62" name="矩形 61"/>
                <p:cNvSpPr/>
                <p:nvPr/>
              </p:nvSpPr>
              <p:spPr>
                <a:xfrm flipV="1">
                  <a:off x="603029" y="4312513"/>
                  <a:ext cx="2096763" cy="4884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3" name="矩形 62"/>
                <p:cNvSpPr/>
                <p:nvPr/>
              </p:nvSpPr>
              <p:spPr>
                <a:xfrm flipV="1">
                  <a:off x="603029" y="4312513"/>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61" name="矩形 60"/>
              <p:cNvSpPr/>
              <p:nvPr/>
            </p:nvSpPr>
            <p:spPr>
              <a:xfrm flipV="1">
                <a:off x="603029" y="4553334"/>
                <a:ext cx="2096763" cy="46003"/>
              </a:xfrm>
              <a:prstGeom prst="rect">
                <a:avLst/>
              </a:prstGeom>
              <a:pattFill prst="ltDnDiag">
                <a:fgClr>
                  <a:schemeClr val="bg1">
                    <a:lumMod val="6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59" name="矩形 8"/>
            <p:cNvSpPr/>
            <p:nvPr/>
          </p:nvSpPr>
          <p:spPr>
            <a:xfrm>
              <a:off x="6444208" y="5342862"/>
              <a:ext cx="2096763" cy="52174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64" name="矩形 8"/>
          <p:cNvSpPr/>
          <p:nvPr/>
        </p:nvSpPr>
        <p:spPr>
          <a:xfrm>
            <a:off x="1019175" y="4105275"/>
            <a:ext cx="2097088"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71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5" name="矩形 8"/>
          <p:cNvSpPr/>
          <p:nvPr/>
        </p:nvSpPr>
        <p:spPr>
          <a:xfrm>
            <a:off x="3524250" y="4105275"/>
            <a:ext cx="2095500"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6" name="矩形 8"/>
          <p:cNvSpPr/>
          <p:nvPr/>
        </p:nvSpPr>
        <p:spPr>
          <a:xfrm>
            <a:off x="6011863" y="4105275"/>
            <a:ext cx="2097087"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7" name="Picture 4"/>
          <p:cNvPicPr>
            <a:picLocks noChangeAspect="1" noChangeArrowheads="1"/>
          </p:cNvPicPr>
          <p:nvPr/>
        </p:nvPicPr>
        <p:blipFill>
          <a:blip r:embed="rId1"/>
          <a:srcRect l="7095" t="10577" r="5096" b="-385"/>
          <a:stretch>
            <a:fillRect/>
          </a:stretch>
        </p:blipFill>
        <p:spPr bwMode="auto">
          <a:xfrm>
            <a:off x="1017588" y="987425"/>
            <a:ext cx="2098675" cy="14001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8" name="Picture 3"/>
          <p:cNvPicPr>
            <a:picLocks noChangeAspect="1" noChangeArrowheads="1"/>
          </p:cNvPicPr>
          <p:nvPr/>
        </p:nvPicPr>
        <p:blipFill>
          <a:blip r:embed="rId2"/>
          <a:srcRect l="1180" t="8305" r="-479" b="4041"/>
          <a:stretch>
            <a:fillRect/>
          </a:stretch>
        </p:blipFill>
        <p:spPr bwMode="auto">
          <a:xfrm>
            <a:off x="3524250" y="987425"/>
            <a:ext cx="2095500" cy="14001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9" name="Picture 2"/>
          <p:cNvPicPr>
            <a:picLocks noChangeAspect="1" noChangeArrowheads="1"/>
          </p:cNvPicPr>
          <p:nvPr/>
        </p:nvPicPr>
        <p:blipFill>
          <a:blip r:embed="rId3"/>
          <a:srcRect t="5579" b="5579"/>
          <a:stretch>
            <a:fillRect/>
          </a:stretch>
        </p:blipFill>
        <p:spPr bwMode="auto">
          <a:xfrm>
            <a:off x="6011863" y="987425"/>
            <a:ext cx="2106612" cy="14001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grpSp>
        <p:nvGrpSpPr>
          <p:cNvPr id="38931" name="组合 69"/>
          <p:cNvGrpSpPr/>
          <p:nvPr/>
        </p:nvGrpSpPr>
        <p:grpSpPr bwMode="auto">
          <a:xfrm>
            <a:off x="3810000" y="2424113"/>
            <a:ext cx="1524000" cy="323850"/>
            <a:chOff x="1044443" y="2031280"/>
            <a:chExt cx="1523929" cy="323165"/>
          </a:xfrm>
        </p:grpSpPr>
        <p:sp>
          <p:nvSpPr>
            <p:cNvPr id="71"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8943" name="组合 71"/>
            <p:cNvGrpSpPr/>
            <p:nvPr/>
          </p:nvGrpSpPr>
          <p:grpSpPr bwMode="auto">
            <a:xfrm rot="5400000">
              <a:off x="1065384" y="2146551"/>
              <a:ext cx="108012" cy="108012"/>
              <a:chOff x="2987824" y="2636912"/>
              <a:chExt cx="108012" cy="108012"/>
            </a:xfrm>
          </p:grpSpPr>
          <p:sp>
            <p:nvSpPr>
              <p:cNvPr id="73" name="椭圆 72"/>
              <p:cNvSpPr/>
              <p:nvPr/>
            </p:nvSpPr>
            <p:spPr>
              <a:xfrm>
                <a:off x="2988195" y="2637283"/>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4" name="等腰三角形 73"/>
              <p:cNvSpPr/>
              <p:nvPr/>
            </p:nvSpPr>
            <p:spPr>
              <a:xfrm>
                <a:off x="3015127" y="2669032"/>
                <a:ext cx="53861" cy="460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grpSp>
        <p:nvGrpSpPr>
          <p:cNvPr id="38932" name="组合 74"/>
          <p:cNvGrpSpPr/>
          <p:nvPr/>
        </p:nvGrpSpPr>
        <p:grpSpPr bwMode="auto">
          <a:xfrm>
            <a:off x="6303963" y="2424113"/>
            <a:ext cx="1524000" cy="323850"/>
            <a:chOff x="1044443" y="2031280"/>
            <a:chExt cx="1523929" cy="323165"/>
          </a:xfrm>
        </p:grpSpPr>
        <p:sp>
          <p:nvSpPr>
            <p:cNvPr id="76"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8939" name="组合 76"/>
            <p:cNvGrpSpPr/>
            <p:nvPr/>
          </p:nvGrpSpPr>
          <p:grpSpPr bwMode="auto">
            <a:xfrm rot="5400000">
              <a:off x="1065384" y="2146551"/>
              <a:ext cx="108012" cy="108012"/>
              <a:chOff x="2987824" y="2636912"/>
              <a:chExt cx="108012" cy="108012"/>
            </a:xfrm>
          </p:grpSpPr>
          <p:sp>
            <p:nvSpPr>
              <p:cNvPr id="78" name="椭圆 77"/>
              <p:cNvSpPr/>
              <p:nvPr/>
            </p:nvSpPr>
            <p:spPr>
              <a:xfrm>
                <a:off x="2988195" y="2637284"/>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9" name="等腰三角形 78"/>
              <p:cNvSpPr/>
              <p:nvPr/>
            </p:nvSpPr>
            <p:spPr>
              <a:xfrm>
                <a:off x="3015126" y="2669033"/>
                <a:ext cx="53861" cy="460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grpSp>
        <p:nvGrpSpPr>
          <p:cNvPr id="38933" name="组合 83"/>
          <p:cNvGrpSpPr/>
          <p:nvPr/>
        </p:nvGrpSpPr>
        <p:grpSpPr bwMode="auto">
          <a:xfrm>
            <a:off x="4668838" y="174625"/>
            <a:ext cx="4264025" cy="247650"/>
            <a:chOff x="4669239" y="175372"/>
            <a:chExt cx="4263579" cy="246221"/>
          </a:xfrm>
        </p:grpSpPr>
        <p:sp>
          <p:nvSpPr>
            <p:cNvPr id="85" name="圆角矩形 84"/>
            <p:cNvSpPr/>
            <p:nvPr/>
          </p:nvSpPr>
          <p:spPr bwMode="auto">
            <a:xfrm>
              <a:off x="6581976" y="219566"/>
              <a:ext cx="41746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8935" name="组合 85"/>
            <p:cNvGrpSpPr/>
            <p:nvPr/>
          </p:nvGrpSpPr>
          <p:grpSpPr bwMode="auto">
            <a:xfrm>
              <a:off x="4669239" y="175372"/>
              <a:ext cx="4263579" cy="246221"/>
              <a:chOff x="4669239" y="175372"/>
              <a:chExt cx="4263579" cy="246221"/>
            </a:xfrm>
          </p:grpSpPr>
          <p:sp>
            <p:nvSpPr>
              <p:cNvPr id="38936" name="矩形 86"/>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8937"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Clients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3"/>
          <p:cNvGrpSpPr/>
          <p:nvPr/>
        </p:nvGrpSpPr>
        <p:grpSpPr bwMode="auto">
          <a:xfrm>
            <a:off x="200025" y="258763"/>
            <a:ext cx="3003550" cy="368300"/>
            <a:chOff x="199455" y="258288"/>
            <a:chExt cx="3004393" cy="369332"/>
          </a:xfrm>
        </p:grpSpPr>
        <p:grpSp>
          <p:nvGrpSpPr>
            <p:cNvPr id="5" name="组合 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 name="圆角矩形 1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9977"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思考总结</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39978" name="TextBox 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Thinking Summary</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39979" name="组合 7"/>
            <p:cNvGrpSpPr/>
            <p:nvPr/>
          </p:nvGrpSpPr>
          <p:grpSpPr bwMode="auto">
            <a:xfrm>
              <a:off x="280546" y="304971"/>
              <a:ext cx="255431" cy="278159"/>
              <a:chOff x="1619671" y="483518"/>
              <a:chExt cx="255431" cy="278159"/>
            </a:xfrm>
          </p:grpSpPr>
          <p:sp>
            <p:nvSpPr>
              <p:cNvPr id="10" name="矩形 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939" name="组合 13"/>
          <p:cNvGrpSpPr/>
          <p:nvPr/>
        </p:nvGrpSpPr>
        <p:grpSpPr bwMode="auto">
          <a:xfrm>
            <a:off x="3887788" y="2343150"/>
            <a:ext cx="719137" cy="673100"/>
            <a:chOff x="3887360" y="2271526"/>
            <a:chExt cx="718936" cy="672866"/>
          </a:xfrm>
        </p:grpSpPr>
        <p:sp>
          <p:nvSpPr>
            <p:cNvPr id="15" name="矩形 14"/>
            <p:cNvSpPr/>
            <p:nvPr/>
          </p:nvSpPr>
          <p:spPr>
            <a:xfrm>
              <a:off x="3887360" y="2271526"/>
              <a:ext cx="718936" cy="588758"/>
            </a:xfrm>
            <a:prstGeom prst="rect">
              <a:avLst/>
            </a:pr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6" name="TextBox 11"/>
            <p:cNvSpPr txBox="1"/>
            <p:nvPr/>
          </p:nvSpPr>
          <p:spPr>
            <a:xfrm>
              <a:off x="4017014" y="2298061"/>
              <a:ext cx="461986" cy="646331"/>
            </a:xfrm>
            <a:prstGeom prst="rect">
              <a:avLst/>
            </a:prstGeom>
            <a:noFill/>
          </p:spPr>
          <p:txBody>
            <a:bodyPr wrap="none">
              <a:spAutoFit/>
            </a:bodyPr>
            <a:lstStyle/>
            <a:p>
              <a:pPr defTabSz="914400" eaLnBrk="1" fontAlgn="auto" hangingPunct="1">
                <a:spcBef>
                  <a:spcPts val="0"/>
                </a:spcBef>
                <a:spcAft>
                  <a:spcPts val="0"/>
                </a:spcAft>
                <a:defRPr/>
              </a:pPr>
              <a:r>
                <a:rPr lang="en-US" altLang="zh-CN" sz="3600" b="1" dirty="0">
                  <a:solidFill>
                    <a:prstClr val="white"/>
                  </a:solidFill>
                  <a:effectLst>
                    <a:innerShdw blurRad="114300">
                      <a:prstClr val="black"/>
                    </a:innerShdw>
                  </a:effectLst>
                  <a:latin typeface="微软雅黑" panose="020B0503020204020204" pitchFamily="34" charset="-122"/>
                  <a:ea typeface="微软雅黑" panose="020B0503020204020204" pitchFamily="34" charset="-122"/>
                </a:rPr>
                <a:t>S</a:t>
              </a:r>
              <a:endParaRPr lang="zh-CN" altLang="en-US" sz="3600" b="1" dirty="0">
                <a:solidFill>
                  <a:prstClr val="white"/>
                </a:solidFill>
                <a:effectLst>
                  <a:innerShdw blurRad="114300">
                    <a:prstClr val="black"/>
                  </a:innerShdw>
                </a:effectLst>
                <a:latin typeface="微软雅黑" panose="020B0503020204020204" pitchFamily="34" charset="-122"/>
                <a:ea typeface="微软雅黑" panose="020B0503020204020204" pitchFamily="34" charset="-122"/>
              </a:endParaRPr>
            </a:p>
          </p:txBody>
        </p:sp>
      </p:grpSp>
      <p:grpSp>
        <p:nvGrpSpPr>
          <p:cNvPr id="39940" name="组合 16"/>
          <p:cNvGrpSpPr/>
          <p:nvPr/>
        </p:nvGrpSpPr>
        <p:grpSpPr bwMode="auto">
          <a:xfrm>
            <a:off x="4679950" y="2343150"/>
            <a:ext cx="719138" cy="663575"/>
            <a:chOff x="4679448" y="2271526"/>
            <a:chExt cx="718936" cy="663401"/>
          </a:xfrm>
        </p:grpSpPr>
        <p:sp>
          <p:nvSpPr>
            <p:cNvPr id="18" name="矩形 17"/>
            <p:cNvSpPr/>
            <p:nvPr/>
          </p:nvSpPr>
          <p:spPr>
            <a:xfrm>
              <a:off x="4679448" y="2271526"/>
              <a:ext cx="718936" cy="588809"/>
            </a:xfrm>
            <a:prstGeom prst="rect">
              <a:avLst/>
            </a:prstGeom>
            <a:solidFill>
              <a:srgbClr val="00B0F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9" name="TextBox 12"/>
            <p:cNvSpPr txBox="1"/>
            <p:nvPr/>
          </p:nvSpPr>
          <p:spPr>
            <a:xfrm>
              <a:off x="4706323" y="2350152"/>
              <a:ext cx="627095" cy="584775"/>
            </a:xfrm>
            <a:prstGeom prst="rect">
              <a:avLst/>
            </a:prstGeom>
            <a:noFill/>
          </p:spPr>
          <p:txBody>
            <a:bodyPr wrap="none">
              <a:spAutoFit/>
            </a:bodyPr>
            <a:lstStyle/>
            <a:p>
              <a:pPr defTabSz="914400" eaLnBrk="1" fontAlgn="auto" hangingPunct="1">
                <a:spcBef>
                  <a:spcPts val="0"/>
                </a:spcBef>
                <a:spcAft>
                  <a:spcPts val="0"/>
                </a:spcAft>
                <a:defRPr/>
              </a:pPr>
              <a:r>
                <a:rPr lang="en-US" altLang="zh-CN" sz="3200" b="1" dirty="0">
                  <a:solidFill>
                    <a:prstClr val="white"/>
                  </a:solidFill>
                  <a:effectLst>
                    <a:innerShdw blurRad="114300">
                      <a:prstClr val="black"/>
                    </a:innerShdw>
                  </a:effectLst>
                  <a:latin typeface="微软雅黑" panose="020B0503020204020204" pitchFamily="34" charset="-122"/>
                  <a:ea typeface="微软雅黑" panose="020B0503020204020204" pitchFamily="34" charset="-122"/>
                </a:rPr>
                <a:t>W</a:t>
              </a:r>
              <a:endParaRPr lang="zh-CN" altLang="en-US" sz="3200" b="1" dirty="0">
                <a:solidFill>
                  <a:prstClr val="white"/>
                </a:solidFill>
                <a:effectLst>
                  <a:innerShdw blurRad="114300">
                    <a:prstClr val="black"/>
                  </a:innerShdw>
                </a:effectLst>
                <a:latin typeface="微软雅黑" panose="020B0503020204020204" pitchFamily="34" charset="-122"/>
                <a:ea typeface="微软雅黑" panose="020B0503020204020204" pitchFamily="34" charset="-122"/>
              </a:endParaRPr>
            </a:p>
          </p:txBody>
        </p:sp>
      </p:grpSp>
      <p:grpSp>
        <p:nvGrpSpPr>
          <p:cNvPr id="39941" name="组合 19"/>
          <p:cNvGrpSpPr/>
          <p:nvPr/>
        </p:nvGrpSpPr>
        <p:grpSpPr bwMode="auto">
          <a:xfrm>
            <a:off x="3887788" y="3028950"/>
            <a:ext cx="719137" cy="657225"/>
            <a:chOff x="3887360" y="2957702"/>
            <a:chExt cx="718936" cy="656976"/>
          </a:xfrm>
        </p:grpSpPr>
        <p:sp>
          <p:nvSpPr>
            <p:cNvPr id="21" name="矩形 20"/>
            <p:cNvSpPr/>
            <p:nvPr/>
          </p:nvSpPr>
          <p:spPr>
            <a:xfrm>
              <a:off x="3887360" y="2957702"/>
              <a:ext cx="718936" cy="585566"/>
            </a:xfrm>
            <a:prstGeom prst="rect">
              <a:avLst/>
            </a:prstGeom>
            <a:solidFill>
              <a:srgbClr val="00B0F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2" name="TextBox 13"/>
            <p:cNvSpPr txBox="1"/>
            <p:nvPr/>
          </p:nvSpPr>
          <p:spPr>
            <a:xfrm>
              <a:off x="4021627" y="2968347"/>
              <a:ext cx="562975" cy="646331"/>
            </a:xfrm>
            <a:prstGeom prst="rect">
              <a:avLst/>
            </a:prstGeom>
            <a:noFill/>
          </p:spPr>
          <p:txBody>
            <a:bodyPr wrap="none">
              <a:spAutoFit/>
            </a:bodyPr>
            <a:lstStyle/>
            <a:p>
              <a:pPr defTabSz="914400" eaLnBrk="1" fontAlgn="auto" hangingPunct="1">
                <a:spcBef>
                  <a:spcPts val="0"/>
                </a:spcBef>
                <a:spcAft>
                  <a:spcPts val="0"/>
                </a:spcAft>
                <a:defRPr/>
              </a:pPr>
              <a:r>
                <a:rPr lang="en-US" altLang="zh-CN" sz="3600" b="1" dirty="0">
                  <a:solidFill>
                    <a:prstClr val="white"/>
                  </a:solidFill>
                  <a:effectLst>
                    <a:innerShdw blurRad="114300">
                      <a:prstClr val="black"/>
                    </a:innerShdw>
                  </a:effectLst>
                  <a:latin typeface="微软雅黑" panose="020B0503020204020204" pitchFamily="34" charset="-122"/>
                  <a:ea typeface="微软雅黑" panose="020B0503020204020204" pitchFamily="34" charset="-122"/>
                </a:rPr>
                <a:t>O</a:t>
              </a:r>
              <a:endParaRPr lang="zh-CN" altLang="en-US" sz="3600" b="1" dirty="0">
                <a:solidFill>
                  <a:prstClr val="white"/>
                </a:solidFill>
                <a:effectLst>
                  <a:innerShdw blurRad="114300">
                    <a:prstClr val="black"/>
                  </a:innerShdw>
                </a:effectLst>
                <a:latin typeface="微软雅黑" panose="020B0503020204020204" pitchFamily="34" charset="-122"/>
                <a:ea typeface="微软雅黑" panose="020B0503020204020204" pitchFamily="34" charset="-122"/>
              </a:endParaRPr>
            </a:p>
          </p:txBody>
        </p:sp>
      </p:grpSp>
      <p:grpSp>
        <p:nvGrpSpPr>
          <p:cNvPr id="39942" name="组合 22"/>
          <p:cNvGrpSpPr/>
          <p:nvPr/>
        </p:nvGrpSpPr>
        <p:grpSpPr bwMode="auto">
          <a:xfrm>
            <a:off x="4679950" y="3028950"/>
            <a:ext cx="719138" cy="647700"/>
            <a:chOff x="4679448" y="2957702"/>
            <a:chExt cx="718936" cy="646331"/>
          </a:xfrm>
        </p:grpSpPr>
        <p:sp>
          <p:nvSpPr>
            <p:cNvPr id="24" name="矩形 23"/>
            <p:cNvSpPr/>
            <p:nvPr/>
          </p:nvSpPr>
          <p:spPr>
            <a:xfrm>
              <a:off x="4679448" y="2957702"/>
              <a:ext cx="718936" cy="584550"/>
            </a:xfrm>
            <a:prstGeom prst="rect">
              <a:avLst/>
            </a:pr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5" name="TextBox 14"/>
            <p:cNvSpPr txBox="1"/>
            <p:nvPr/>
          </p:nvSpPr>
          <p:spPr>
            <a:xfrm>
              <a:off x="4807923" y="2957702"/>
              <a:ext cx="473206" cy="646331"/>
            </a:xfrm>
            <a:prstGeom prst="rect">
              <a:avLst/>
            </a:prstGeom>
            <a:noFill/>
          </p:spPr>
          <p:txBody>
            <a:bodyPr wrap="none">
              <a:spAutoFit/>
            </a:bodyPr>
            <a:lstStyle/>
            <a:p>
              <a:pPr defTabSz="914400" eaLnBrk="1" fontAlgn="auto" hangingPunct="1">
                <a:spcBef>
                  <a:spcPts val="0"/>
                </a:spcBef>
                <a:spcAft>
                  <a:spcPts val="0"/>
                </a:spcAft>
                <a:defRPr/>
              </a:pPr>
              <a:r>
                <a:rPr lang="en-US" altLang="zh-CN" sz="3600" b="1" dirty="0">
                  <a:solidFill>
                    <a:prstClr val="white"/>
                  </a:solidFill>
                  <a:effectLst>
                    <a:innerShdw blurRad="114300">
                      <a:prstClr val="black"/>
                    </a:innerShdw>
                  </a:effectLst>
                  <a:latin typeface="微软雅黑" panose="020B0503020204020204" pitchFamily="34" charset="-122"/>
                  <a:ea typeface="微软雅黑" panose="020B0503020204020204" pitchFamily="34" charset="-122"/>
                </a:rPr>
                <a:t>T</a:t>
              </a:r>
              <a:endParaRPr lang="zh-CN" altLang="en-US" sz="3600" b="1" dirty="0">
                <a:solidFill>
                  <a:prstClr val="white"/>
                </a:solidFill>
                <a:effectLst>
                  <a:innerShdw blurRad="114300">
                    <a:prstClr val="black"/>
                  </a:innerShdw>
                </a:effectLst>
                <a:latin typeface="微软雅黑" panose="020B0503020204020204" pitchFamily="34" charset="-122"/>
                <a:ea typeface="微软雅黑" panose="020B0503020204020204" pitchFamily="34" charset="-122"/>
              </a:endParaRPr>
            </a:p>
          </p:txBody>
        </p:sp>
      </p:grpSp>
      <p:grpSp>
        <p:nvGrpSpPr>
          <p:cNvPr id="39943" name="组合 25"/>
          <p:cNvGrpSpPr/>
          <p:nvPr/>
        </p:nvGrpSpPr>
        <p:grpSpPr bwMode="auto">
          <a:xfrm>
            <a:off x="1781175" y="1492250"/>
            <a:ext cx="2824163" cy="1400175"/>
            <a:chOff x="1780467" y="1419622"/>
            <a:chExt cx="2824422" cy="1400167"/>
          </a:xfrm>
        </p:grpSpPr>
        <p:sp>
          <p:nvSpPr>
            <p:cNvPr id="27" name="矩形 1"/>
            <p:cNvSpPr/>
            <p:nvPr/>
          </p:nvSpPr>
          <p:spPr>
            <a:xfrm flipH="1">
              <a:off x="1780467" y="1419622"/>
              <a:ext cx="2824422" cy="1400167"/>
            </a:xfrm>
            <a:custGeom>
              <a:avLst/>
              <a:gdLst/>
              <a:ahLst/>
              <a:cxnLst/>
              <a:rect l="l" t="t" r="r" b="b"/>
              <a:pathLst>
                <a:path w="2701955" h="1381358">
                  <a:moveTo>
                    <a:pt x="808375" y="0"/>
                  </a:moveTo>
                  <a:lnTo>
                    <a:pt x="2701955" y="0"/>
                  </a:lnTo>
                  <a:lnTo>
                    <a:pt x="2701955" y="1381358"/>
                  </a:lnTo>
                  <a:lnTo>
                    <a:pt x="801601" y="1381358"/>
                  </a:lnTo>
                  <a:lnTo>
                    <a:pt x="801601" y="719316"/>
                  </a:lnTo>
                  <a:lnTo>
                    <a:pt x="0" y="719316"/>
                  </a:ln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8" name="TextBox 11"/>
            <p:cNvSpPr txBox="1">
              <a:spLocks noChangeArrowheads="1"/>
            </p:cNvSpPr>
            <p:nvPr/>
          </p:nvSpPr>
          <p:spPr bwMode="auto">
            <a:xfrm flipH="1">
              <a:off x="2042429" y="2083193"/>
              <a:ext cx="1146280" cy="46354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9" name="TextBox 11"/>
            <p:cNvSpPr txBox="1">
              <a:spLocks noChangeArrowheads="1"/>
            </p:cNvSpPr>
            <p:nvPr/>
          </p:nvSpPr>
          <p:spPr bwMode="auto">
            <a:xfrm flipH="1">
              <a:off x="1978923" y="1719658"/>
              <a:ext cx="1457459" cy="33813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点击添加文本    </a:t>
              </a:r>
              <a:endParaRPr lang="en-US" altLang="zh-CN" sz="1600" b="1" kern="0" dirty="0">
                <a:solidFill>
                  <a:prstClr val="white"/>
                </a:solidFill>
                <a:latin typeface="微软雅黑" panose="020B0503020204020204" pitchFamily="34" charset="-122"/>
                <a:ea typeface="微软雅黑" panose="020B0503020204020204" pitchFamily="34" charset="-122"/>
              </a:endParaRPr>
            </a:p>
          </p:txBody>
        </p:sp>
      </p:grpSp>
      <p:grpSp>
        <p:nvGrpSpPr>
          <p:cNvPr id="39944" name="组合 29"/>
          <p:cNvGrpSpPr/>
          <p:nvPr/>
        </p:nvGrpSpPr>
        <p:grpSpPr bwMode="auto">
          <a:xfrm>
            <a:off x="1768475" y="2995613"/>
            <a:ext cx="2841625" cy="1516062"/>
            <a:chOff x="1767973" y="2923236"/>
            <a:chExt cx="2842602" cy="1516348"/>
          </a:xfrm>
        </p:grpSpPr>
        <p:sp>
          <p:nvSpPr>
            <p:cNvPr id="31" name="矩形 1"/>
            <p:cNvSpPr/>
            <p:nvPr/>
          </p:nvSpPr>
          <p:spPr>
            <a:xfrm flipH="1" flipV="1">
              <a:off x="1767973" y="2923236"/>
              <a:ext cx="2842602" cy="1516348"/>
            </a:xfrm>
            <a:custGeom>
              <a:avLst/>
              <a:gdLst/>
              <a:ahLst/>
              <a:cxnLst/>
              <a:rect l="l" t="t" r="r" b="b"/>
              <a:pathLst>
                <a:path w="2701955" h="1381358">
                  <a:moveTo>
                    <a:pt x="808375" y="0"/>
                  </a:moveTo>
                  <a:lnTo>
                    <a:pt x="2701955" y="0"/>
                  </a:lnTo>
                  <a:lnTo>
                    <a:pt x="2701955" y="1381358"/>
                  </a:lnTo>
                  <a:lnTo>
                    <a:pt x="801601" y="1381358"/>
                  </a:lnTo>
                  <a:lnTo>
                    <a:pt x="801601" y="719316"/>
                  </a:lnTo>
                  <a:lnTo>
                    <a:pt x="0" y="719316"/>
                  </a:lnTo>
                  <a:close/>
                </a:path>
              </a:pathLst>
            </a:custGeom>
            <a:solidFill>
              <a:srgbClr val="00B0F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2" name="TextBox 11"/>
            <p:cNvSpPr txBox="1">
              <a:spLocks noChangeArrowheads="1"/>
            </p:cNvSpPr>
            <p:nvPr/>
          </p:nvSpPr>
          <p:spPr bwMode="auto">
            <a:xfrm flipH="1">
              <a:off x="2042705" y="3613928"/>
              <a:ext cx="1146569" cy="46363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33" name="TextBox 11"/>
            <p:cNvSpPr txBox="1">
              <a:spLocks noChangeArrowheads="1"/>
            </p:cNvSpPr>
            <p:nvPr/>
          </p:nvSpPr>
          <p:spPr bwMode="auto">
            <a:xfrm flipH="1">
              <a:off x="1979184" y="3250323"/>
              <a:ext cx="1456238" cy="33820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点击添加文本    </a:t>
              </a:r>
              <a:endParaRPr lang="en-US" altLang="zh-CN" sz="1600" b="1" kern="0" dirty="0">
                <a:solidFill>
                  <a:prstClr val="white"/>
                </a:solidFill>
                <a:latin typeface="微软雅黑" panose="020B0503020204020204" pitchFamily="34" charset="-122"/>
                <a:ea typeface="微软雅黑" panose="020B0503020204020204" pitchFamily="34" charset="-122"/>
              </a:endParaRPr>
            </a:p>
          </p:txBody>
        </p:sp>
      </p:grpSp>
      <p:grpSp>
        <p:nvGrpSpPr>
          <p:cNvPr id="39945" name="组合 33"/>
          <p:cNvGrpSpPr/>
          <p:nvPr/>
        </p:nvGrpSpPr>
        <p:grpSpPr bwMode="auto">
          <a:xfrm>
            <a:off x="4689475" y="2979738"/>
            <a:ext cx="2743200" cy="1549400"/>
            <a:chOff x="4688973" y="2907583"/>
            <a:chExt cx="2743200" cy="1549153"/>
          </a:xfrm>
        </p:grpSpPr>
        <p:sp>
          <p:nvSpPr>
            <p:cNvPr id="35" name="矩形 1"/>
            <p:cNvSpPr/>
            <p:nvPr/>
          </p:nvSpPr>
          <p:spPr>
            <a:xfrm flipV="1">
              <a:off x="4688973" y="2907583"/>
              <a:ext cx="2743200" cy="1549153"/>
            </a:xfrm>
            <a:custGeom>
              <a:avLst/>
              <a:gdLst/>
              <a:ahLst/>
              <a:cxnLst/>
              <a:rect l="l" t="t" r="r" b="b"/>
              <a:pathLst>
                <a:path w="2701955" h="1381358">
                  <a:moveTo>
                    <a:pt x="808375" y="0"/>
                  </a:moveTo>
                  <a:lnTo>
                    <a:pt x="2701955" y="0"/>
                  </a:lnTo>
                  <a:lnTo>
                    <a:pt x="2701955" y="1381358"/>
                  </a:lnTo>
                  <a:lnTo>
                    <a:pt x="801601" y="1381358"/>
                  </a:lnTo>
                  <a:lnTo>
                    <a:pt x="801601" y="719316"/>
                  </a:lnTo>
                  <a:lnTo>
                    <a:pt x="0" y="719316"/>
                  </a:ln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6" name="TextBox 11"/>
            <p:cNvSpPr txBox="1">
              <a:spLocks noChangeArrowheads="1"/>
            </p:cNvSpPr>
            <p:nvPr/>
          </p:nvSpPr>
          <p:spPr bwMode="auto">
            <a:xfrm flipH="1">
              <a:off x="6201861" y="3613907"/>
              <a:ext cx="1146175" cy="463476"/>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37" name="TextBox 11"/>
            <p:cNvSpPr txBox="1">
              <a:spLocks noChangeArrowheads="1"/>
            </p:cNvSpPr>
            <p:nvPr/>
          </p:nvSpPr>
          <p:spPr bwMode="auto">
            <a:xfrm flipH="1">
              <a:off x="5908173" y="3250428"/>
              <a:ext cx="1455738" cy="33808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点击添加文本    </a:t>
              </a:r>
              <a:endParaRPr lang="en-US" altLang="zh-CN" sz="1600" b="1" kern="0" dirty="0">
                <a:solidFill>
                  <a:prstClr val="white"/>
                </a:solidFill>
                <a:latin typeface="微软雅黑" panose="020B0503020204020204" pitchFamily="34" charset="-122"/>
                <a:ea typeface="微软雅黑" panose="020B0503020204020204" pitchFamily="34" charset="-122"/>
              </a:endParaRPr>
            </a:p>
          </p:txBody>
        </p:sp>
      </p:grpSp>
      <p:grpSp>
        <p:nvGrpSpPr>
          <p:cNvPr id="39946" name="组合 37"/>
          <p:cNvGrpSpPr/>
          <p:nvPr/>
        </p:nvGrpSpPr>
        <p:grpSpPr bwMode="auto">
          <a:xfrm>
            <a:off x="4711700" y="1509713"/>
            <a:ext cx="2701925" cy="1382712"/>
            <a:chOff x="4711429" y="1438431"/>
            <a:chExt cx="2701955" cy="1381358"/>
          </a:xfrm>
        </p:grpSpPr>
        <p:sp>
          <p:nvSpPr>
            <p:cNvPr id="39" name="矩形 1"/>
            <p:cNvSpPr/>
            <p:nvPr/>
          </p:nvSpPr>
          <p:spPr>
            <a:xfrm>
              <a:off x="4711429" y="1438431"/>
              <a:ext cx="2701955" cy="1381358"/>
            </a:xfrm>
            <a:custGeom>
              <a:avLst/>
              <a:gdLst/>
              <a:ahLst/>
              <a:cxnLst/>
              <a:rect l="l" t="t" r="r" b="b"/>
              <a:pathLst>
                <a:path w="2701955" h="1381358">
                  <a:moveTo>
                    <a:pt x="808375" y="0"/>
                  </a:moveTo>
                  <a:lnTo>
                    <a:pt x="2701955" y="0"/>
                  </a:lnTo>
                  <a:lnTo>
                    <a:pt x="2701955" y="1381358"/>
                  </a:lnTo>
                  <a:lnTo>
                    <a:pt x="801601" y="1381358"/>
                  </a:lnTo>
                  <a:lnTo>
                    <a:pt x="801601" y="719316"/>
                  </a:lnTo>
                  <a:lnTo>
                    <a:pt x="0" y="719316"/>
                  </a:lnTo>
                  <a:close/>
                </a:path>
              </a:pathLst>
            </a:custGeom>
            <a:solidFill>
              <a:srgbClr val="00B0F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0" name="TextBox 11"/>
            <p:cNvSpPr txBox="1">
              <a:spLocks noChangeArrowheads="1"/>
            </p:cNvSpPr>
            <p:nvPr/>
          </p:nvSpPr>
          <p:spPr bwMode="auto">
            <a:xfrm flipH="1">
              <a:off x="6202109" y="2098184"/>
              <a:ext cx="1146188" cy="46468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    </a:t>
              </a:r>
              <a:endParaRPr lang="en-US" altLang="zh-CN" sz="1200" kern="0" dirty="0">
                <a:solidFill>
                  <a:prstClr val="white"/>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prstClr val="white"/>
                  </a:solidFill>
                  <a:latin typeface="微软雅黑" panose="020B0503020204020204" pitchFamily="34" charset="-122"/>
                  <a:ea typeface="微软雅黑" panose="020B0503020204020204" pitchFamily="34" charset="-122"/>
                </a:rPr>
                <a:t>点击添加文本</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41" name="TextBox 11"/>
            <p:cNvSpPr txBox="1">
              <a:spLocks noChangeArrowheads="1"/>
            </p:cNvSpPr>
            <p:nvPr/>
          </p:nvSpPr>
          <p:spPr bwMode="auto">
            <a:xfrm flipH="1">
              <a:off x="5908417" y="1735002"/>
              <a:ext cx="1455754" cy="33939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点击添加文本    </a:t>
              </a:r>
              <a:endParaRPr lang="en-US" altLang="zh-CN" sz="1600" b="1" kern="0" dirty="0">
                <a:solidFill>
                  <a:prstClr val="white"/>
                </a:solidFill>
                <a:latin typeface="微软雅黑" panose="020B0503020204020204" pitchFamily="34" charset="-122"/>
                <a:ea typeface="微软雅黑" panose="020B0503020204020204" pitchFamily="34" charset="-122"/>
              </a:endParaRPr>
            </a:p>
          </p:txBody>
        </p:sp>
      </p:grpSp>
      <p:grpSp>
        <p:nvGrpSpPr>
          <p:cNvPr id="39947" name="组合 41"/>
          <p:cNvGrpSpPr/>
          <p:nvPr/>
        </p:nvGrpSpPr>
        <p:grpSpPr bwMode="auto">
          <a:xfrm>
            <a:off x="1692275" y="863600"/>
            <a:ext cx="5903913" cy="461963"/>
            <a:chOff x="1692369" y="864158"/>
            <a:chExt cx="5903966" cy="461665"/>
          </a:xfrm>
        </p:grpSpPr>
        <p:sp>
          <p:nvSpPr>
            <p:cNvPr id="43" name="TextBox 11"/>
            <p:cNvSpPr txBox="1">
              <a:spLocks noChangeArrowheads="1"/>
            </p:cNvSpPr>
            <p:nvPr/>
          </p:nvSpPr>
          <p:spPr bwMode="auto">
            <a:xfrm flipH="1">
              <a:off x="3011594" y="864158"/>
              <a:ext cx="4584741" cy="46166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4" name="矩形 43"/>
            <p:cNvSpPr/>
            <p:nvPr/>
          </p:nvSpPr>
          <p:spPr>
            <a:xfrm>
              <a:off x="1692369" y="865745"/>
              <a:ext cx="1319225" cy="339506"/>
            </a:xfrm>
            <a:prstGeom prst="rect">
              <a:avLst/>
            </a:prstGeom>
            <a:noFill/>
          </p:spPr>
          <p:txBody>
            <a:bodyPr wrap="none">
              <a:spAutoFit/>
            </a:bodyPr>
            <a:lstStyle/>
            <a:p>
              <a:pPr defTabSz="914400" eaLnBrk="1" fontAlgn="auto" hangingPunct="1">
                <a:spcBef>
                  <a:spcPts val="0"/>
                </a:spcBef>
                <a:spcAft>
                  <a:spcPts val="0"/>
                </a:spcAft>
                <a:defRPr/>
              </a:pPr>
              <a:r>
                <a:rPr lang="en-US" altLang="zh-CN" sz="1600" b="1" spc="120" dirty="0">
                  <a:solidFill>
                    <a:srgbClr val="0070C0"/>
                  </a:solidFill>
                  <a:latin typeface="微软雅黑" panose="020B0503020204020204" pitchFamily="34" charset="-122"/>
                  <a:ea typeface="微软雅黑" panose="020B0503020204020204" pitchFamily="34" charset="-122"/>
                </a:rPr>
                <a:t>SWOT</a:t>
              </a:r>
              <a:r>
                <a:rPr lang="zh-CN" altLang="en-US" sz="1600" b="1" spc="120" dirty="0">
                  <a:solidFill>
                    <a:srgbClr val="0070C0"/>
                  </a:solidFill>
                  <a:latin typeface="微软雅黑" panose="020B0503020204020204" pitchFamily="34" charset="-122"/>
                  <a:ea typeface="微软雅黑" panose="020B0503020204020204" pitchFamily="34" charset="-122"/>
                </a:rPr>
                <a:t>分析</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2998894" y="933963"/>
              <a:ext cx="0" cy="33633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948" name="组合 53"/>
          <p:cNvGrpSpPr/>
          <p:nvPr/>
        </p:nvGrpSpPr>
        <p:grpSpPr bwMode="auto">
          <a:xfrm>
            <a:off x="4668838" y="174625"/>
            <a:ext cx="4264025" cy="247650"/>
            <a:chOff x="4669239" y="175372"/>
            <a:chExt cx="4263579" cy="246221"/>
          </a:xfrm>
        </p:grpSpPr>
        <p:sp>
          <p:nvSpPr>
            <p:cNvPr id="55" name="圆角矩形 54"/>
            <p:cNvSpPr/>
            <p:nvPr/>
          </p:nvSpPr>
          <p:spPr bwMode="auto">
            <a:xfrm>
              <a:off x="6581976" y="219566"/>
              <a:ext cx="41746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39950" name="组合 55"/>
            <p:cNvGrpSpPr/>
            <p:nvPr/>
          </p:nvGrpSpPr>
          <p:grpSpPr bwMode="auto">
            <a:xfrm>
              <a:off x="4669239" y="175372"/>
              <a:ext cx="4263579" cy="246221"/>
              <a:chOff x="4669239" y="175372"/>
              <a:chExt cx="4263579" cy="246221"/>
            </a:xfrm>
          </p:grpSpPr>
          <p:sp>
            <p:nvSpPr>
              <p:cNvPr id="39951" name="矩形 56"/>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39952"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Clients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1">
            <a:duotone>
              <a:prstClr val="black"/>
              <a:schemeClr val="accent5">
                <a:tint val="45000"/>
                <a:satMod val="400000"/>
              </a:schemeClr>
            </a:duotone>
            <a:extLst>
              <a:ext uri="{28A0092B-C50C-407E-A947-70E740481C1C}">
                <a14:useLocalDpi xmlns:a14="http://schemas.microsoft.com/office/drawing/2010/main" val="0"/>
              </a:ext>
            </a:extLst>
          </a:blip>
          <a:srcRect t="20889" b="2673"/>
          <a:stretch>
            <a:fillRect/>
          </a:stretch>
        </p:blipFill>
        <p:spPr bwMode="auto">
          <a:xfrm>
            <a:off x="-12700" y="438150"/>
            <a:ext cx="916622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3" name="组合 1"/>
          <p:cNvGrpSpPr/>
          <p:nvPr/>
        </p:nvGrpSpPr>
        <p:grpSpPr bwMode="auto">
          <a:xfrm>
            <a:off x="5076825" y="2211388"/>
            <a:ext cx="3671888" cy="1728787"/>
            <a:chOff x="5076825" y="2211512"/>
            <a:chExt cx="3671888" cy="1728390"/>
          </a:xfrm>
        </p:grpSpPr>
        <p:sp>
          <p:nvSpPr>
            <p:cNvPr id="16" name="矩形 15"/>
            <p:cNvSpPr/>
            <p:nvPr/>
          </p:nvSpPr>
          <p:spPr bwMode="auto">
            <a:xfrm>
              <a:off x="5076825" y="2211512"/>
              <a:ext cx="3671888" cy="17283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0978" name="矩形 28"/>
            <p:cNvSpPr>
              <a:spLocks noChangeArrowheads="1"/>
            </p:cNvSpPr>
            <p:nvPr/>
          </p:nvSpPr>
          <p:spPr bwMode="auto">
            <a:xfrm>
              <a:off x="5148063" y="2719248"/>
              <a:ext cx="3528393"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设计机构。拥有国内顶尖的</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制作技术、顶级的</a:t>
              </a:r>
              <a:r>
                <a:rPr lang="en-US" altLang="zh-CN" sz="1100">
                  <a:solidFill>
                    <a:srgbClr val="FFFFFF"/>
                  </a:solidFill>
                  <a:latin typeface="微软雅黑" panose="020B0503020204020204" pitchFamily="34" charset="-122"/>
                  <a:ea typeface="微软雅黑" panose="020B0503020204020204" pitchFamily="34" charset="-122"/>
                </a:rPr>
                <a:t>PPT</a:t>
              </a:r>
              <a:r>
                <a:rPr lang="zh-CN" altLang="zh-CN" sz="1100">
                  <a:solidFill>
                    <a:srgbClr val="FFFFFF"/>
                  </a:solidFill>
                  <a:latin typeface="微软雅黑" panose="020B0503020204020204" pitchFamily="34" charset="-122"/>
                  <a:ea typeface="微软雅黑" panose="020B0503020204020204" pitchFamily="34" charset="-122"/>
                </a:rPr>
                <a:t>设计团队</a:t>
              </a:r>
              <a:r>
                <a:rPr lang="zh-CN" altLang="en-US" sz="1100">
                  <a:solidFill>
                    <a:srgbClr val="FFFFFF"/>
                  </a:solidFill>
                  <a:latin typeface="微软雅黑" panose="020B0503020204020204" pitchFamily="34" charset="-122"/>
                  <a:ea typeface="微软雅黑" panose="020B0503020204020204" pitchFamily="34" charset="-122"/>
                </a:rPr>
                <a:t>。</a:t>
              </a:r>
              <a:endParaRPr lang="en-US" altLang="zh-CN" sz="1100">
                <a:solidFill>
                  <a:srgbClr val="FFFFFF"/>
                </a:solidFill>
                <a:latin typeface="微软雅黑" panose="020B0503020204020204" pitchFamily="34" charset="-122"/>
                <a:ea typeface="微软雅黑" panose="020B0503020204020204" pitchFamily="34" charset="-122"/>
              </a:endParaRPr>
            </a:p>
            <a:p>
              <a:pPr algn="just" defTabSz="914400" eaLnBrk="1" hangingPunct="1">
                <a:lnSpc>
                  <a:spcPct val="120000"/>
                </a:lnSpc>
              </a:pPr>
              <a:r>
                <a:rPr lang="en-US" altLang="zh-CN" sz="800">
                  <a:solidFill>
                    <a:srgbClr val="FFFFFF"/>
                  </a:solidFill>
                  <a:latin typeface="Arial" panose="020B0604020202020204" pitchFamily="34" charset="0"/>
                </a:rPr>
                <a:t>RAPIDPPT, the leader of professional PPT designer in China. 5years of making professional PPT, 500 case studies for the classical PPT, make sure you will be satisfied. ……</a:t>
              </a:r>
              <a:endParaRPr lang="en-US" altLang="zh-CN" sz="800">
                <a:solidFill>
                  <a:srgbClr val="FFFFFF"/>
                </a:solidFill>
                <a:latin typeface="Arial" panose="020B0604020202020204" pitchFamily="34" charset="0"/>
                <a:cs typeface="Arial" panose="020B0604020202020204" pitchFamily="34" charset="0"/>
              </a:endParaRPr>
            </a:p>
          </p:txBody>
        </p:sp>
        <p:sp>
          <p:nvSpPr>
            <p:cNvPr id="40979" name="TextBox 29"/>
            <p:cNvSpPr txBox="1">
              <a:spLocks noChangeArrowheads="1"/>
            </p:cNvSpPr>
            <p:nvPr/>
          </p:nvSpPr>
          <p:spPr bwMode="auto">
            <a:xfrm>
              <a:off x="5199781" y="2369462"/>
              <a:ext cx="14401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600" b="1">
                  <a:solidFill>
                    <a:srgbClr val="FFFFFF"/>
                  </a:solidFill>
                  <a:latin typeface="微软雅黑" panose="020B0503020204020204" pitchFamily="34" charset="-122"/>
                  <a:ea typeface="微软雅黑" panose="020B0503020204020204" pitchFamily="34" charset="-122"/>
                </a:rPr>
                <a:t>添加标题</a:t>
              </a:r>
              <a:endParaRPr lang="zh-CN" altLang="en-US" sz="1600" b="1">
                <a:solidFill>
                  <a:srgbClr val="FFFFFF"/>
                </a:solidFill>
                <a:latin typeface="微软雅黑" panose="020B0503020204020204" pitchFamily="34" charset="-122"/>
                <a:ea typeface="微软雅黑" panose="020B0503020204020204" pitchFamily="34" charset="-122"/>
              </a:endParaRPr>
            </a:p>
          </p:txBody>
        </p:sp>
      </p:grpSp>
      <p:grpSp>
        <p:nvGrpSpPr>
          <p:cNvPr id="40964" name="组合 3"/>
          <p:cNvGrpSpPr/>
          <p:nvPr/>
        </p:nvGrpSpPr>
        <p:grpSpPr bwMode="auto">
          <a:xfrm>
            <a:off x="200025" y="258763"/>
            <a:ext cx="3003550" cy="368300"/>
            <a:chOff x="199455" y="258288"/>
            <a:chExt cx="3004393" cy="369332"/>
          </a:xfrm>
        </p:grpSpPr>
        <p:grpSp>
          <p:nvGrpSpPr>
            <p:cNvPr id="5" name="组合 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 name="圆角矩形 1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40971"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思考总结</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40972" name="TextBox 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Thinking Summary</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40973" name="组合 7"/>
            <p:cNvGrpSpPr/>
            <p:nvPr/>
          </p:nvGrpSpPr>
          <p:grpSpPr bwMode="auto">
            <a:xfrm>
              <a:off x="280546" y="304971"/>
              <a:ext cx="255431" cy="278159"/>
              <a:chOff x="1619671" y="483518"/>
              <a:chExt cx="255431" cy="278159"/>
            </a:xfrm>
          </p:grpSpPr>
          <p:sp>
            <p:nvSpPr>
              <p:cNvPr id="10" name="矩形 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965" name="组合 24"/>
          <p:cNvGrpSpPr/>
          <p:nvPr/>
        </p:nvGrpSpPr>
        <p:grpSpPr bwMode="auto">
          <a:xfrm>
            <a:off x="4668838" y="174625"/>
            <a:ext cx="4264025" cy="247650"/>
            <a:chOff x="4669239" y="175372"/>
            <a:chExt cx="4263579" cy="246221"/>
          </a:xfrm>
        </p:grpSpPr>
        <p:sp>
          <p:nvSpPr>
            <p:cNvPr id="26" name="圆角矩形 25"/>
            <p:cNvSpPr/>
            <p:nvPr/>
          </p:nvSpPr>
          <p:spPr bwMode="auto">
            <a:xfrm>
              <a:off x="6581976" y="219566"/>
              <a:ext cx="41746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40967" name="组合 26"/>
            <p:cNvGrpSpPr/>
            <p:nvPr/>
          </p:nvGrpSpPr>
          <p:grpSpPr bwMode="auto">
            <a:xfrm>
              <a:off x="4669239" y="175372"/>
              <a:ext cx="4263579" cy="246221"/>
              <a:chOff x="4669239" y="175372"/>
              <a:chExt cx="4263579" cy="246221"/>
            </a:xfrm>
          </p:grpSpPr>
          <p:sp>
            <p:nvSpPr>
              <p:cNvPr id="40968" name="矩形 27"/>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40969"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Clients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组合 3"/>
          <p:cNvGrpSpPr/>
          <p:nvPr/>
        </p:nvGrpSpPr>
        <p:grpSpPr bwMode="auto">
          <a:xfrm>
            <a:off x="2798763" y="998538"/>
            <a:ext cx="3662362" cy="701675"/>
            <a:chOff x="2798268" y="998249"/>
            <a:chExt cx="3663440" cy="701236"/>
          </a:xfrm>
        </p:grpSpPr>
        <p:grpSp>
          <p:nvGrpSpPr>
            <p:cNvPr id="42034" name="组合 4"/>
            <p:cNvGrpSpPr/>
            <p:nvPr/>
          </p:nvGrpSpPr>
          <p:grpSpPr bwMode="auto">
            <a:xfrm>
              <a:off x="2798268" y="998249"/>
              <a:ext cx="3663440" cy="701236"/>
              <a:chOff x="2547159" y="1292732"/>
              <a:chExt cx="3821947" cy="731576"/>
            </a:xfrm>
          </p:grpSpPr>
          <p:sp>
            <p:nvSpPr>
              <p:cNvPr id="7" name="矩形 6"/>
              <p:cNvSpPr/>
              <p:nvPr/>
            </p:nvSpPr>
            <p:spPr>
              <a:xfrm>
                <a:off x="2843808" y="1431776"/>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矩形 7"/>
              <p:cNvSpPr/>
              <p:nvPr/>
            </p:nvSpPr>
            <p:spPr>
              <a:xfrm>
                <a:off x="3131840" y="1482104"/>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lumMod val="65000"/>
                    </a:prstClr>
                  </a:solidFill>
                </a:endParaRPr>
              </a:p>
            </p:txBody>
          </p:sp>
          <p:grpSp>
            <p:nvGrpSpPr>
              <p:cNvPr id="42042" name="组合 8"/>
              <p:cNvGrpSpPr/>
              <p:nvPr/>
            </p:nvGrpSpPr>
            <p:grpSpPr bwMode="auto">
              <a:xfrm>
                <a:off x="2547159" y="1292732"/>
                <a:ext cx="748875" cy="731576"/>
                <a:chOff x="2547159" y="1292732"/>
                <a:chExt cx="748875" cy="731576"/>
              </a:xfrm>
            </p:grpSpPr>
            <p:sp>
              <p:nvSpPr>
                <p:cNvPr id="10" name="椭圆 9"/>
                <p:cNvSpPr/>
                <p:nvPr/>
              </p:nvSpPr>
              <p:spPr>
                <a:xfrm>
                  <a:off x="2563726" y="1292732"/>
                  <a:ext cx="732250" cy="731576"/>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1" name="Picture 468" descr="E:\2013.3.28\科技\00-01.png"/>
                <p:cNvPicPr>
                  <a:picLocks noChangeAspect="1" noChangeArrowheads="1"/>
                </p:cNvPicPr>
                <p:nvPr/>
              </p:nvPicPr>
              <p:blipFill rotWithShape="1">
                <a:blip r:embed="rId1"/>
                <a:srcRect/>
                <a:stretch>
                  <a:fillRect/>
                </a:stretch>
              </p:blipFill>
              <p:spPr bwMode="auto">
                <a:xfrm>
                  <a:off x="2547159" y="1307628"/>
                  <a:ext cx="732250" cy="715025"/>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
          <p:nvSpPr>
            <p:cNvPr id="42035" name="矩形 5"/>
            <p:cNvSpPr>
              <a:spLocks noChangeArrowheads="1"/>
            </p:cNvSpPr>
            <p:nvPr/>
          </p:nvSpPr>
          <p:spPr bwMode="auto">
            <a:xfrm>
              <a:off x="3924136" y="1177524"/>
              <a:ext cx="2250150" cy="36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A6A6A6"/>
                  </a:solidFill>
                  <a:latin typeface="微软雅黑" panose="020B0503020204020204" pitchFamily="34" charset="-122"/>
                  <a:ea typeface="微软雅黑" panose="020B0503020204020204" pitchFamily="34" charset="-122"/>
                </a:rPr>
                <a:t>公司概况 </a:t>
              </a:r>
              <a:r>
                <a:rPr lang="en-US" altLang="zh-CN" sz="900">
                  <a:solidFill>
                    <a:srgbClr val="A6A6A6"/>
                  </a:solidFill>
                  <a:latin typeface="Arial" panose="020B0604020202020204" pitchFamily="34" charset="0"/>
                  <a:ea typeface="微软雅黑" panose="020B0503020204020204" pitchFamily="34" charset="-122"/>
                </a:rPr>
                <a:t>Company Profile</a:t>
              </a:r>
              <a:endParaRPr lang="zh-CN" altLang="en-US" sz="900">
                <a:solidFill>
                  <a:srgbClr val="A6A6A6"/>
                </a:solidFill>
                <a:latin typeface="Arial" panose="020B0604020202020204" pitchFamily="34" charset="0"/>
                <a:ea typeface="微软雅黑" panose="020B0503020204020204" pitchFamily="34" charset="-122"/>
              </a:endParaRPr>
            </a:p>
          </p:txBody>
        </p:sp>
      </p:grpSp>
      <p:grpSp>
        <p:nvGrpSpPr>
          <p:cNvPr id="41987" name="组合 19"/>
          <p:cNvGrpSpPr/>
          <p:nvPr/>
        </p:nvGrpSpPr>
        <p:grpSpPr bwMode="auto">
          <a:xfrm>
            <a:off x="2711450" y="1801813"/>
            <a:ext cx="3892550" cy="731837"/>
            <a:chOff x="2711837" y="1802521"/>
            <a:chExt cx="3891568" cy="730753"/>
          </a:xfrm>
        </p:grpSpPr>
        <p:grpSp>
          <p:nvGrpSpPr>
            <p:cNvPr id="42023" name="组合 20"/>
            <p:cNvGrpSpPr/>
            <p:nvPr/>
          </p:nvGrpSpPr>
          <p:grpSpPr bwMode="auto">
            <a:xfrm>
              <a:off x="2711837" y="1802521"/>
              <a:ext cx="3747972" cy="730753"/>
              <a:chOff x="2458969" y="2115859"/>
              <a:chExt cx="3910137" cy="762372"/>
            </a:xfrm>
          </p:grpSpPr>
          <p:sp>
            <p:nvSpPr>
              <p:cNvPr id="23" name="矩形 22"/>
              <p:cNvSpPr/>
              <p:nvPr/>
            </p:nvSpPr>
            <p:spPr>
              <a:xfrm>
                <a:off x="2843808" y="2270557"/>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4" name="矩形 23"/>
              <p:cNvSpPr/>
              <p:nvPr/>
            </p:nvSpPr>
            <p:spPr>
              <a:xfrm>
                <a:off x="3131840" y="2320885"/>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42031" name="组合 24"/>
              <p:cNvGrpSpPr/>
              <p:nvPr/>
            </p:nvGrpSpPr>
            <p:grpSpPr bwMode="auto">
              <a:xfrm>
                <a:off x="2458969" y="2115859"/>
                <a:ext cx="860500" cy="762372"/>
                <a:chOff x="2486889" y="2115859"/>
                <a:chExt cx="860500" cy="762372"/>
              </a:xfrm>
            </p:grpSpPr>
            <p:sp>
              <p:nvSpPr>
                <p:cNvPr id="26" name="椭圆 25"/>
                <p:cNvSpPr/>
                <p:nvPr/>
              </p:nvSpPr>
              <p:spPr>
                <a:xfrm>
                  <a:off x="2577957" y="2134050"/>
                  <a:ext cx="731850" cy="732606"/>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27" name="Picture 454" descr="E:\2013.3.28\科技\08-01.png"/>
                <p:cNvPicPr>
                  <a:picLocks noChangeAspect="1" noChangeArrowheads="1"/>
                </p:cNvPicPr>
                <p:nvPr/>
              </p:nvPicPr>
              <p:blipFill>
                <a:blip r:embed="rId2"/>
                <a:srcRect/>
                <a:stretch>
                  <a:fillRect/>
                </a:stretch>
              </p:blipFill>
              <p:spPr bwMode="auto">
                <a:xfrm>
                  <a:off x="2486889" y="2115859"/>
                  <a:ext cx="861000" cy="762372"/>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
          <p:nvSpPr>
            <p:cNvPr id="42024" name="矩形 21"/>
            <p:cNvSpPr>
              <a:spLocks noChangeArrowheads="1"/>
            </p:cNvSpPr>
            <p:nvPr/>
          </p:nvSpPr>
          <p:spPr bwMode="auto">
            <a:xfrm>
              <a:off x="3924381" y="1999079"/>
              <a:ext cx="2679024"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A6A6A6"/>
                  </a:solidFill>
                  <a:latin typeface="微软雅黑" panose="020B0503020204020204" pitchFamily="34" charset="-122"/>
                  <a:ea typeface="微软雅黑" panose="020B0503020204020204" pitchFamily="34" charset="-122"/>
                </a:rPr>
                <a:t>主要工作 </a:t>
              </a:r>
              <a:r>
                <a:rPr lang="en-US" altLang="zh-CN" sz="900">
                  <a:solidFill>
                    <a:srgbClr val="A6A6A6"/>
                  </a:solidFill>
                  <a:latin typeface="Arial" panose="020B0604020202020204" pitchFamily="34" charset="0"/>
                  <a:ea typeface="微软雅黑" panose="020B0503020204020204" pitchFamily="34" charset="-122"/>
                </a:rPr>
                <a:t>The Main Work</a:t>
              </a:r>
              <a:endParaRPr lang="zh-CN" altLang="en-US" sz="900">
                <a:solidFill>
                  <a:srgbClr val="A6A6A6"/>
                </a:solidFill>
                <a:latin typeface="Arial" panose="020B0604020202020204" pitchFamily="34" charset="0"/>
                <a:ea typeface="微软雅黑" panose="020B0503020204020204" pitchFamily="34" charset="-122"/>
              </a:endParaRPr>
            </a:p>
          </p:txBody>
        </p:sp>
      </p:grpSp>
      <p:grpSp>
        <p:nvGrpSpPr>
          <p:cNvPr id="36" name="组合 35"/>
          <p:cNvGrpSpPr/>
          <p:nvPr/>
        </p:nvGrpSpPr>
        <p:grpSpPr bwMode="auto">
          <a:xfrm>
            <a:off x="199455" y="275664"/>
            <a:ext cx="2043867" cy="334580"/>
            <a:chOff x="1877424" y="208717"/>
            <a:chExt cx="632464" cy="218723"/>
          </a:xfrm>
          <a:effectLst>
            <a:outerShdw blurRad="63500" sx="102000" sy="102000" algn="ctr" rotWithShape="0">
              <a:prstClr val="black">
                <a:alpha val="15000"/>
              </a:prstClr>
            </a:outerShdw>
          </a:effectLst>
        </p:grpSpPr>
        <p:sp>
          <p:nvSpPr>
            <p:cNvPr id="37" name="圆角矩形 36"/>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8"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9" name="TextBox 38"/>
          <p:cNvSpPr txBox="1"/>
          <p:nvPr/>
        </p:nvSpPr>
        <p:spPr>
          <a:xfrm>
            <a:off x="611188" y="258763"/>
            <a:ext cx="723900" cy="368300"/>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white"/>
                </a:solidFill>
                <a:latin typeface="微软雅黑" panose="020B0503020204020204" pitchFamily="34" charset="-122"/>
                <a:ea typeface="微软雅黑" panose="020B0503020204020204" pitchFamily="34" charset="-122"/>
              </a:rPr>
              <a:t>目录</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41990" name="TextBox 39"/>
          <p:cNvSpPr txBox="1">
            <a:spLocks noChangeArrowheads="1"/>
          </p:cNvSpPr>
          <p:nvPr/>
        </p:nvSpPr>
        <p:spPr bwMode="auto">
          <a:xfrm>
            <a:off x="1042988" y="304800"/>
            <a:ext cx="120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FFFFFF"/>
                </a:solidFill>
                <a:latin typeface="Arial" panose="020B0604020202020204" pitchFamily="34" charset="0"/>
                <a:cs typeface="Arial" panose="020B0604020202020204" pitchFamily="34" charset="0"/>
              </a:rPr>
              <a:t>Contents</a:t>
            </a:r>
            <a:endParaRPr lang="zh-CN" altLang="en-US" sz="1200">
              <a:solidFill>
                <a:srgbClr val="FFFFFF"/>
              </a:solidFill>
              <a:latin typeface="Arial" panose="020B0604020202020204" pitchFamily="34" charset="0"/>
              <a:cs typeface="Arial" panose="020B0604020202020204" pitchFamily="34" charset="0"/>
            </a:endParaRPr>
          </a:p>
        </p:txBody>
      </p:sp>
      <p:grpSp>
        <p:nvGrpSpPr>
          <p:cNvPr id="41991" name="组合 40"/>
          <p:cNvGrpSpPr/>
          <p:nvPr/>
        </p:nvGrpSpPr>
        <p:grpSpPr bwMode="auto">
          <a:xfrm>
            <a:off x="280988" y="304800"/>
            <a:ext cx="255587" cy="277813"/>
            <a:chOff x="1619671" y="483518"/>
            <a:chExt cx="255431" cy="278159"/>
          </a:xfrm>
        </p:grpSpPr>
        <p:sp>
          <p:nvSpPr>
            <p:cNvPr id="42" name="矩形 41"/>
            <p:cNvSpPr/>
            <p:nvPr/>
          </p:nvSpPr>
          <p:spPr>
            <a:xfrm>
              <a:off x="1619671" y="483518"/>
              <a:ext cx="255431" cy="278159"/>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3" name="等腰三角形 42"/>
            <p:cNvSpPr/>
            <p:nvPr/>
          </p:nvSpPr>
          <p:spPr>
            <a:xfrm flipV="1">
              <a:off x="1689478" y="572529"/>
              <a:ext cx="115816" cy="100138"/>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44" name="直接连接符 43"/>
          <p:cNvCxnSpPr/>
          <p:nvPr/>
        </p:nvCxnSpPr>
        <p:spPr>
          <a:xfrm>
            <a:off x="1247775" y="347663"/>
            <a:ext cx="0" cy="190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993" name="组合 44"/>
          <p:cNvGrpSpPr/>
          <p:nvPr/>
        </p:nvGrpSpPr>
        <p:grpSpPr bwMode="auto">
          <a:xfrm>
            <a:off x="2678113" y="2530475"/>
            <a:ext cx="3781425" cy="828675"/>
            <a:chOff x="2678500" y="2530763"/>
            <a:chExt cx="3780683" cy="827968"/>
          </a:xfrm>
        </p:grpSpPr>
        <p:grpSp>
          <p:nvGrpSpPr>
            <p:cNvPr id="42010" name="组合 45"/>
            <p:cNvGrpSpPr/>
            <p:nvPr/>
          </p:nvGrpSpPr>
          <p:grpSpPr bwMode="auto">
            <a:xfrm>
              <a:off x="2678500" y="2530763"/>
              <a:ext cx="3780683" cy="827968"/>
              <a:chOff x="2424842" y="2765150"/>
              <a:chExt cx="3944264" cy="863792"/>
            </a:xfrm>
          </p:grpSpPr>
          <p:sp>
            <p:nvSpPr>
              <p:cNvPr id="48" name="矩形 47"/>
              <p:cNvSpPr/>
              <p:nvPr/>
            </p:nvSpPr>
            <p:spPr>
              <a:xfrm>
                <a:off x="2843808" y="3025870"/>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9" name="矩形 48"/>
              <p:cNvSpPr/>
              <p:nvPr/>
            </p:nvSpPr>
            <p:spPr>
              <a:xfrm>
                <a:off x="3131840" y="3076198"/>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42018" name="组合 49"/>
              <p:cNvGrpSpPr/>
              <p:nvPr/>
            </p:nvGrpSpPr>
            <p:grpSpPr bwMode="auto">
              <a:xfrm>
                <a:off x="2424842" y="2765150"/>
                <a:ext cx="974972" cy="863792"/>
                <a:chOff x="2452762" y="2765150"/>
                <a:chExt cx="974972" cy="863792"/>
              </a:xfrm>
            </p:grpSpPr>
            <p:sp>
              <p:nvSpPr>
                <p:cNvPr id="51" name="椭圆 50"/>
                <p:cNvSpPr/>
                <p:nvPr/>
              </p:nvSpPr>
              <p:spPr>
                <a:xfrm>
                  <a:off x="2578608" y="2882639"/>
                  <a:ext cx="731891" cy="733064"/>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42020" name="Picture 462" descr="E:\2013.3.28\科技\16-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762" y="2765150"/>
                  <a:ext cx="974972" cy="8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11" name="TextBox 83"/>
            <p:cNvSpPr txBox="1">
              <a:spLocks noChangeArrowheads="1"/>
            </p:cNvSpPr>
            <p:nvPr/>
          </p:nvSpPr>
          <p:spPr bwMode="auto">
            <a:xfrm>
              <a:off x="3924442" y="2838475"/>
              <a:ext cx="2512520" cy="3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A6A6A6"/>
                  </a:solidFill>
                  <a:latin typeface="微软雅黑" panose="020B0503020204020204" pitchFamily="34" charset="-122"/>
                  <a:ea typeface="微软雅黑" panose="020B0503020204020204" pitchFamily="34" charset="-122"/>
                </a:rPr>
                <a:t>思考总结 </a:t>
              </a:r>
              <a:r>
                <a:rPr kumimoji="1" lang="en-US" altLang="zh-CN" sz="900">
                  <a:solidFill>
                    <a:srgbClr val="A6A6A6"/>
                  </a:solidFill>
                  <a:latin typeface="Arial" panose="020B0604020202020204" pitchFamily="34" charset="0"/>
                  <a:ea typeface="微软雅黑" panose="020B0503020204020204" pitchFamily="34" charset="-122"/>
                </a:rPr>
                <a:t>Thinking Summary</a:t>
              </a:r>
              <a:endParaRPr kumimoji="1" lang="zh-CN" altLang="en-US" sz="900">
                <a:solidFill>
                  <a:srgbClr val="A6A6A6"/>
                </a:solidFill>
                <a:latin typeface="Arial" panose="020B0604020202020204" pitchFamily="34" charset="0"/>
                <a:ea typeface="微软雅黑" panose="020B0503020204020204" pitchFamily="34" charset="-122"/>
              </a:endParaRPr>
            </a:p>
          </p:txBody>
        </p:sp>
      </p:grpSp>
      <p:grpSp>
        <p:nvGrpSpPr>
          <p:cNvPr id="41994" name="组合 52"/>
          <p:cNvGrpSpPr/>
          <p:nvPr/>
        </p:nvGrpSpPr>
        <p:grpSpPr bwMode="auto">
          <a:xfrm>
            <a:off x="2798763" y="3443288"/>
            <a:ext cx="3662362" cy="701675"/>
            <a:chOff x="2798630" y="3444016"/>
            <a:chExt cx="3663018" cy="701236"/>
          </a:xfrm>
        </p:grpSpPr>
        <p:grpSp>
          <p:nvGrpSpPr>
            <p:cNvPr id="41999" name="组合 53"/>
            <p:cNvGrpSpPr/>
            <p:nvPr/>
          </p:nvGrpSpPr>
          <p:grpSpPr bwMode="auto">
            <a:xfrm>
              <a:off x="2798630" y="3444016"/>
              <a:ext cx="3663018" cy="701236"/>
              <a:chOff x="2547602" y="3669919"/>
              <a:chExt cx="3821504" cy="731576"/>
            </a:xfrm>
          </p:grpSpPr>
          <p:sp>
            <p:nvSpPr>
              <p:cNvPr id="56" name="矩形 55"/>
              <p:cNvSpPr/>
              <p:nvPr/>
            </p:nvSpPr>
            <p:spPr>
              <a:xfrm>
                <a:off x="2843808" y="3810664"/>
                <a:ext cx="3525298" cy="491902"/>
              </a:xfrm>
              <a:prstGeom prst="rect">
                <a:avLst/>
              </a:prstGeom>
              <a:gradFill>
                <a:gsLst>
                  <a:gs pos="86000">
                    <a:srgbClr val="002060"/>
                  </a:gs>
                  <a:gs pos="0">
                    <a:srgbClr val="004484"/>
                  </a:gs>
                  <a:gs pos="11000">
                    <a:srgbClr val="0068A8"/>
                  </a:gs>
                  <a:gs pos="98000">
                    <a:srgbClr val="002060"/>
                  </a:gs>
                </a:gsLst>
                <a:lin ang="5400000" scaled="0"/>
              </a:gra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7" name="矩形 56"/>
              <p:cNvSpPr/>
              <p:nvPr/>
            </p:nvSpPr>
            <p:spPr>
              <a:xfrm>
                <a:off x="3131840" y="3860992"/>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42007" name="组合 57"/>
              <p:cNvGrpSpPr/>
              <p:nvPr/>
            </p:nvGrpSpPr>
            <p:grpSpPr bwMode="auto">
              <a:xfrm>
                <a:off x="2547602" y="3669919"/>
                <a:ext cx="741452" cy="731576"/>
                <a:chOff x="2568542" y="3669919"/>
                <a:chExt cx="741452" cy="731576"/>
              </a:xfrm>
            </p:grpSpPr>
            <p:sp>
              <p:nvSpPr>
                <p:cNvPr id="59" name="椭圆 58"/>
                <p:cNvSpPr/>
                <p:nvPr/>
              </p:nvSpPr>
              <p:spPr>
                <a:xfrm>
                  <a:off x="2578481" y="3669919"/>
                  <a:ext cx="732165" cy="731576"/>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42009" name="Picture 450" descr="E:\2013.3.28\科技\04-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8542" y="3718654"/>
                  <a:ext cx="720000" cy="63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0" name="TextBox 83"/>
            <p:cNvSpPr txBox="1">
              <a:spLocks noChangeArrowheads="1"/>
            </p:cNvSpPr>
            <p:nvPr/>
          </p:nvSpPr>
          <p:spPr bwMode="auto">
            <a:xfrm>
              <a:off x="3924369" y="3626464"/>
              <a:ext cx="2537279" cy="36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254061"/>
                  </a:solidFill>
                  <a:latin typeface="微软雅黑" panose="020B0503020204020204" pitchFamily="34" charset="-122"/>
                  <a:ea typeface="微软雅黑" panose="020B0503020204020204" pitchFamily="34" charset="-122"/>
                </a:rPr>
                <a:t>新年计划 </a:t>
              </a:r>
              <a:r>
                <a:rPr kumimoji="1" lang="en-US" altLang="zh-CN" sz="900">
                  <a:solidFill>
                    <a:srgbClr val="254061"/>
                  </a:solidFill>
                  <a:latin typeface="Arial" panose="020B0604020202020204" pitchFamily="34" charset="0"/>
                  <a:ea typeface="微软雅黑" panose="020B0503020204020204" pitchFamily="34" charset="-122"/>
                </a:rPr>
                <a:t>New Year's Resolutions</a:t>
              </a:r>
              <a:endParaRPr kumimoji="1" lang="zh-CN" altLang="en-US" sz="900">
                <a:solidFill>
                  <a:srgbClr val="254061"/>
                </a:solidFill>
                <a:latin typeface="Arial" panose="020B0604020202020204" pitchFamily="34" charset="0"/>
                <a:ea typeface="微软雅黑" panose="020B0503020204020204" pitchFamily="34" charset="-122"/>
              </a:endParaRPr>
            </a:p>
          </p:txBody>
        </p:sp>
      </p:grpSp>
      <p:grpSp>
        <p:nvGrpSpPr>
          <p:cNvPr id="41995" name="组合 1"/>
          <p:cNvGrpSpPr/>
          <p:nvPr/>
        </p:nvGrpSpPr>
        <p:grpSpPr bwMode="auto">
          <a:xfrm>
            <a:off x="4668838" y="174625"/>
            <a:ext cx="4264025" cy="247650"/>
            <a:chOff x="4669239" y="175372"/>
            <a:chExt cx="4263579" cy="246221"/>
          </a:xfrm>
        </p:grpSpPr>
        <p:sp>
          <p:nvSpPr>
            <p:cNvPr id="65" name="圆角矩形 64"/>
            <p:cNvSpPr/>
            <p:nvPr/>
          </p:nvSpPr>
          <p:spPr bwMode="auto">
            <a:xfrm>
              <a:off x="7048652" y="219566"/>
              <a:ext cx="48889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1997" name="矩形 66"/>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41998"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Partners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组合 3"/>
          <p:cNvGrpSpPr/>
          <p:nvPr/>
        </p:nvGrpSpPr>
        <p:grpSpPr bwMode="auto">
          <a:xfrm>
            <a:off x="200025" y="258763"/>
            <a:ext cx="3219450" cy="368300"/>
            <a:chOff x="199456" y="258288"/>
            <a:chExt cx="3220418" cy="369332"/>
          </a:xfrm>
        </p:grpSpPr>
        <p:grpSp>
          <p:nvGrpSpPr>
            <p:cNvPr id="5" name="组合 4"/>
            <p:cNvGrpSpPr/>
            <p:nvPr/>
          </p:nvGrpSpPr>
          <p:grpSpPr bwMode="auto">
            <a:xfrm>
              <a:off x="199456" y="275664"/>
              <a:ext cx="3220418" cy="334580"/>
              <a:chOff x="1877424" y="208717"/>
              <a:chExt cx="677940" cy="218723"/>
            </a:xfrm>
            <a:effectLst>
              <a:outerShdw blurRad="63500" sx="102000" sy="102000" algn="ctr" rotWithShape="0">
                <a:prstClr val="black">
                  <a:alpha val="15000"/>
                </a:prstClr>
              </a:outerShdw>
            </a:effectLst>
          </p:grpSpPr>
          <p:sp>
            <p:nvSpPr>
              <p:cNvPr id="12" name="圆角矩形 11"/>
              <p:cNvSpPr/>
              <p:nvPr/>
            </p:nvSpPr>
            <p:spPr>
              <a:xfrm>
                <a:off x="1877424" y="208717"/>
                <a:ext cx="677940"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43022"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新年计划</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43023" name="TextBox 6"/>
            <p:cNvSpPr txBox="1">
              <a:spLocks noChangeArrowheads="1"/>
            </p:cNvSpPr>
            <p:nvPr/>
          </p:nvSpPr>
          <p:spPr bwMode="auto">
            <a:xfrm>
              <a:off x="1788110" y="319844"/>
              <a:ext cx="155975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New Year's Resolutions</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43024" name="组合 7"/>
            <p:cNvGrpSpPr/>
            <p:nvPr/>
          </p:nvGrpSpPr>
          <p:grpSpPr bwMode="auto">
            <a:xfrm>
              <a:off x="280546" y="304971"/>
              <a:ext cx="255431" cy="278159"/>
              <a:chOff x="1619671" y="483518"/>
              <a:chExt cx="255431" cy="278159"/>
            </a:xfrm>
          </p:grpSpPr>
          <p:sp>
            <p:nvSpPr>
              <p:cNvPr id="10" name="矩形 9"/>
              <p:cNvSpPr/>
              <p:nvPr/>
            </p:nvSpPr>
            <p:spPr>
              <a:xfrm>
                <a:off x="1619568" y="483001"/>
                <a:ext cx="255664"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9" y="572150"/>
                <a:ext cx="115922"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327"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8672513" y="4995863"/>
            <a:ext cx="4524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rotWithShape="1">
          <a:blip r:embed="rId1">
            <a:duotone>
              <a:schemeClr val="accent5">
                <a:shade val="45000"/>
                <a:satMod val="135000"/>
              </a:schemeClr>
              <a:prstClr val="white"/>
            </a:duotone>
            <a:extLst>
              <a:ext uri="{28A0092B-C50C-407E-A947-70E740481C1C}">
                <a14:useLocalDpi xmlns:a14="http://schemas.microsoft.com/office/drawing/2010/main" val="0"/>
              </a:ext>
            </a:extLst>
          </a:blip>
          <a:srcRect t="7473" b="7473"/>
          <a:stretch>
            <a:fillRect/>
          </a:stretch>
        </p:blipFill>
        <p:spPr bwMode="auto">
          <a:xfrm>
            <a:off x="0" y="1"/>
            <a:ext cx="9143999"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p:cNvPicPr>
            <a:picLocks noChangeAspect="1" noChangeArrowheads="1"/>
          </p:cNvPicPr>
          <p:nvPr/>
        </p:nvPicPr>
        <p:blipFill rotWithShape="1">
          <a:blip r:embed="rId1">
            <a:duotone>
              <a:schemeClr val="accent5">
                <a:shade val="45000"/>
                <a:satMod val="135000"/>
              </a:schemeClr>
              <a:prstClr val="white"/>
            </a:duotone>
            <a:extLst>
              <a:ext uri="{28A0092B-C50C-407E-A947-70E740481C1C}">
                <a14:useLocalDpi xmlns:a14="http://schemas.microsoft.com/office/drawing/2010/main" val="0"/>
              </a:ext>
            </a:extLst>
          </a:blip>
          <a:srcRect l="87708" t="20389" b="70633"/>
          <a:stretch>
            <a:fillRect/>
          </a:stretch>
        </p:blipFill>
        <p:spPr bwMode="auto">
          <a:xfrm>
            <a:off x="8020050" y="781049"/>
            <a:ext cx="1123949" cy="542925"/>
          </a:xfrm>
          <a:prstGeom prst="rect">
            <a:avLst/>
          </a:prstGeom>
          <a:noFill/>
          <a:extLst>
            <a:ext uri="{909E8E84-426E-40DD-AFC4-6F175D3DCCD1}">
              <a14:hiddenFill xmlns:a14="http://schemas.microsoft.com/office/drawing/2010/main">
                <a:solidFill>
                  <a:srgbClr val="FFFFFF"/>
                </a:solidFill>
              </a14:hiddenFill>
            </a:ext>
          </a:extLst>
        </p:spPr>
      </p:pic>
      <p:grpSp>
        <p:nvGrpSpPr>
          <p:cNvPr id="43014" name="组合 2"/>
          <p:cNvGrpSpPr/>
          <p:nvPr/>
        </p:nvGrpSpPr>
        <p:grpSpPr bwMode="auto">
          <a:xfrm>
            <a:off x="3570288" y="2484438"/>
            <a:ext cx="982662" cy="928687"/>
            <a:chOff x="3570238" y="2484858"/>
            <a:chExt cx="982712" cy="928763"/>
          </a:xfrm>
        </p:grpSpPr>
        <p:sp>
          <p:nvSpPr>
            <p:cNvPr id="87" name="矩形 86"/>
            <p:cNvSpPr/>
            <p:nvPr/>
          </p:nvSpPr>
          <p:spPr>
            <a:xfrm>
              <a:off x="3570238" y="2484858"/>
              <a:ext cx="982712" cy="928763"/>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1" name="组合 30"/>
            <p:cNvGrpSpPr/>
            <p:nvPr/>
          </p:nvGrpSpPr>
          <p:grpSpPr>
            <a:xfrm>
              <a:off x="3667872" y="2839845"/>
              <a:ext cx="788074" cy="218788"/>
              <a:chOff x="903288" y="3141663"/>
              <a:chExt cx="2887662" cy="801687"/>
            </a:xfrm>
            <a:solidFill>
              <a:srgbClr val="00B0F0"/>
            </a:solidFill>
          </p:grpSpPr>
          <p:sp>
            <p:nvSpPr>
              <p:cNvPr id="32" name="Freeform 17"/>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18"/>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Freeform 19"/>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Freeform 20"/>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21"/>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22"/>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23"/>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24"/>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25"/>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Freeform 26"/>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2" name="Freeform 27"/>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28"/>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29"/>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30"/>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31"/>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32"/>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33"/>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34"/>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Freeform 35"/>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36"/>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37"/>
              <p:cNvSpPr>
                <a:spLocks noEditPoints="1"/>
              </p:cNvSpPr>
              <p:nvPr/>
            </p:nvSpPr>
            <p:spPr bwMode="auto">
              <a:xfrm>
                <a:off x="1849438" y="3194050"/>
                <a:ext cx="490537" cy="484187"/>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Freeform 38"/>
              <p:cNvSpPr>
                <a:spLocks noEditPoints="1"/>
              </p:cNvSpPr>
              <p:nvPr/>
            </p:nvSpPr>
            <p:spPr bwMode="auto">
              <a:xfrm>
                <a:off x="2384425" y="3194050"/>
                <a:ext cx="457200" cy="484187"/>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39"/>
              <p:cNvSpPr>
                <a:spLocks noEditPoints="1"/>
              </p:cNvSpPr>
              <p:nvPr/>
            </p:nvSpPr>
            <p:spPr bwMode="auto">
              <a:xfrm>
                <a:off x="2913063" y="3246438"/>
                <a:ext cx="258762" cy="374650"/>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40"/>
              <p:cNvSpPr>
                <a:spLocks noEditPoints="1"/>
              </p:cNvSpPr>
              <p:nvPr/>
            </p:nvSpPr>
            <p:spPr bwMode="auto">
              <a:xfrm>
                <a:off x="3232150" y="3246438"/>
                <a:ext cx="258762" cy="374650"/>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41"/>
              <p:cNvSpPr/>
              <p:nvPr/>
            </p:nvSpPr>
            <p:spPr bwMode="auto">
              <a:xfrm>
                <a:off x="3517900" y="3246438"/>
                <a:ext cx="273050" cy="374650"/>
              </a:xfrm>
              <a:custGeom>
                <a:avLst/>
                <a:gdLst>
                  <a:gd name="T0" fmla="*/ 0 w 172"/>
                  <a:gd name="T1" fmla="*/ 19 h 236"/>
                  <a:gd name="T2" fmla="*/ 0 w 172"/>
                  <a:gd name="T3" fmla="*/ 0 h 236"/>
                  <a:gd name="T4" fmla="*/ 172 w 172"/>
                  <a:gd name="T5" fmla="*/ 0 h 236"/>
                  <a:gd name="T6" fmla="*/ 172 w 172"/>
                  <a:gd name="T7" fmla="*/ 19 h 236"/>
                  <a:gd name="T8" fmla="*/ 96 w 172"/>
                  <a:gd name="T9" fmla="*/ 19 h 236"/>
                  <a:gd name="T10" fmla="*/ 96 w 172"/>
                  <a:gd name="T11" fmla="*/ 236 h 236"/>
                  <a:gd name="T12" fmla="*/ 75 w 172"/>
                  <a:gd name="T13" fmla="*/ 236 h 236"/>
                  <a:gd name="T14" fmla="*/ 75 w 172"/>
                  <a:gd name="T15" fmla="*/ 19 h 236"/>
                  <a:gd name="T16" fmla="*/ 0 w 172"/>
                  <a:gd name="T17" fmla="*/ 19 h 236"/>
                  <a:gd name="T18" fmla="*/ 0 w 172"/>
                  <a:gd name="T19" fmla="*/ 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36">
                    <a:moveTo>
                      <a:pt x="0" y="19"/>
                    </a:moveTo>
                    <a:lnTo>
                      <a:pt x="0" y="0"/>
                    </a:lnTo>
                    <a:lnTo>
                      <a:pt x="172" y="0"/>
                    </a:lnTo>
                    <a:lnTo>
                      <a:pt x="172" y="19"/>
                    </a:lnTo>
                    <a:lnTo>
                      <a:pt x="96" y="19"/>
                    </a:lnTo>
                    <a:lnTo>
                      <a:pt x="96" y="236"/>
                    </a:lnTo>
                    <a:lnTo>
                      <a:pt x="75" y="236"/>
                    </a:lnTo>
                    <a:lnTo>
                      <a:pt x="75" y="19"/>
                    </a:lnTo>
                    <a:lnTo>
                      <a:pt x="0" y="19"/>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42"/>
              <p:cNvSpPr/>
              <p:nvPr/>
            </p:nvSpPr>
            <p:spPr bwMode="auto">
              <a:xfrm>
                <a:off x="903288" y="3141663"/>
                <a:ext cx="434975" cy="801687"/>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43"/>
              <p:cNvSpPr/>
              <p:nvPr/>
            </p:nvSpPr>
            <p:spPr bwMode="auto">
              <a:xfrm>
                <a:off x="1095375" y="3198813"/>
                <a:ext cx="625475" cy="744537"/>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59" name="Freeform 44"/>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0" name="Freeform 45"/>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46"/>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47"/>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Freeform 48"/>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Freeform 49"/>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50"/>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51"/>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52"/>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53"/>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54"/>
              <p:cNvSpPr>
                <a:spLocks noEditPoints="1"/>
              </p:cNvSpPr>
              <p:nvPr/>
            </p:nvSpPr>
            <p:spPr bwMode="auto">
              <a:xfrm>
                <a:off x="1844675"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55"/>
              <p:cNvSpPr>
                <a:spLocks noEditPoints="1"/>
              </p:cNvSpPr>
              <p:nvPr/>
            </p:nvSpPr>
            <p:spPr bwMode="auto">
              <a:xfrm>
                <a:off x="2058988" y="3741738"/>
                <a:ext cx="201612" cy="198437"/>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56"/>
              <p:cNvSpPr>
                <a:spLocks noEditPoints="1"/>
              </p:cNvSpPr>
              <p:nvPr/>
            </p:nvSpPr>
            <p:spPr bwMode="auto">
              <a:xfrm>
                <a:off x="2271713" y="3741738"/>
                <a:ext cx="203200" cy="198437"/>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57"/>
              <p:cNvSpPr/>
              <p:nvPr/>
            </p:nvSpPr>
            <p:spPr bwMode="auto">
              <a:xfrm>
                <a:off x="2486025" y="3741738"/>
                <a:ext cx="3175" cy="198437"/>
              </a:xfrm>
              <a:custGeom>
                <a:avLst/>
                <a:gdLst>
                  <a:gd name="T0" fmla="*/ 0 w 2"/>
                  <a:gd name="T1" fmla="*/ 0 h 125"/>
                  <a:gd name="T2" fmla="*/ 0 w 2"/>
                  <a:gd name="T3" fmla="*/ 125 h 125"/>
                  <a:gd name="T4" fmla="*/ 2 w 2"/>
                  <a:gd name="T5" fmla="*/ 125 h 125"/>
                  <a:gd name="T6" fmla="*/ 2 w 2"/>
                  <a:gd name="T7" fmla="*/ 0 h 125"/>
                  <a:gd name="T8" fmla="*/ 0 w 2"/>
                  <a:gd name="T9" fmla="*/ 0 h 125"/>
                  <a:gd name="T10" fmla="*/ 0 w 2"/>
                  <a:gd name="T11" fmla="*/ 0 h 125"/>
                </a:gdLst>
                <a:ahLst/>
                <a:cxnLst>
                  <a:cxn ang="0">
                    <a:pos x="T0" y="T1"/>
                  </a:cxn>
                  <a:cxn ang="0">
                    <a:pos x="T2" y="T3"/>
                  </a:cxn>
                  <a:cxn ang="0">
                    <a:pos x="T4" y="T5"/>
                  </a:cxn>
                  <a:cxn ang="0">
                    <a:pos x="T6" y="T7"/>
                  </a:cxn>
                  <a:cxn ang="0">
                    <a:pos x="T8" y="T9"/>
                  </a:cxn>
                  <a:cxn ang="0">
                    <a:pos x="T10" y="T11"/>
                  </a:cxn>
                </a:cxnLst>
                <a:rect l="0" t="0" r="r" b="b"/>
                <a:pathLst>
                  <a:path w="2" h="125">
                    <a:moveTo>
                      <a:pt x="0" y="0"/>
                    </a:moveTo>
                    <a:lnTo>
                      <a:pt x="0" y="125"/>
                    </a:lnTo>
                    <a:lnTo>
                      <a:pt x="2" y="125"/>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58"/>
              <p:cNvSpPr>
                <a:spLocks noEditPoints="1"/>
              </p:cNvSpPr>
              <p:nvPr/>
            </p:nvSpPr>
            <p:spPr bwMode="auto">
              <a:xfrm>
                <a:off x="2508250" y="3741738"/>
                <a:ext cx="206375" cy="198437"/>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59"/>
              <p:cNvSpPr/>
              <p:nvPr/>
            </p:nvSpPr>
            <p:spPr bwMode="auto">
              <a:xfrm>
                <a:off x="2725738" y="3741738"/>
                <a:ext cx="206375" cy="198437"/>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60"/>
              <p:cNvSpPr/>
              <p:nvPr/>
            </p:nvSpPr>
            <p:spPr bwMode="auto">
              <a:xfrm>
                <a:off x="2935288" y="3738563"/>
                <a:ext cx="398462" cy="201612"/>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61"/>
              <p:cNvSpPr/>
              <p:nvPr/>
            </p:nvSpPr>
            <p:spPr bwMode="auto">
              <a:xfrm>
                <a:off x="3348038" y="3741738"/>
                <a:ext cx="7937" cy="198437"/>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62"/>
              <p:cNvSpPr/>
              <p:nvPr/>
            </p:nvSpPr>
            <p:spPr bwMode="auto">
              <a:xfrm>
                <a:off x="3375025" y="3738563"/>
                <a:ext cx="201612" cy="201612"/>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63"/>
              <p:cNvSpPr/>
              <p:nvPr/>
            </p:nvSpPr>
            <p:spPr bwMode="auto">
              <a:xfrm>
                <a:off x="3584575" y="3741738"/>
                <a:ext cx="206375" cy="198437"/>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Freeform 64"/>
              <p:cNvSpPr>
                <a:spLocks noEditPoints="1"/>
              </p:cNvSpPr>
              <p:nvPr/>
            </p:nvSpPr>
            <p:spPr bwMode="auto">
              <a:xfrm>
                <a:off x="1849438" y="3194050"/>
                <a:ext cx="490537" cy="484187"/>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65"/>
              <p:cNvSpPr>
                <a:spLocks noEditPoints="1"/>
              </p:cNvSpPr>
              <p:nvPr/>
            </p:nvSpPr>
            <p:spPr bwMode="auto">
              <a:xfrm>
                <a:off x="2384425" y="3194050"/>
                <a:ext cx="457200" cy="484187"/>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66"/>
              <p:cNvSpPr>
                <a:spLocks noEditPoints="1"/>
              </p:cNvSpPr>
              <p:nvPr/>
            </p:nvSpPr>
            <p:spPr bwMode="auto">
              <a:xfrm>
                <a:off x="2913063" y="3246438"/>
                <a:ext cx="258762" cy="374650"/>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Freeform 67"/>
              <p:cNvSpPr>
                <a:spLocks noEditPoints="1"/>
              </p:cNvSpPr>
              <p:nvPr/>
            </p:nvSpPr>
            <p:spPr bwMode="auto">
              <a:xfrm>
                <a:off x="3232150" y="3246438"/>
                <a:ext cx="258762" cy="374650"/>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68"/>
              <p:cNvSpPr/>
              <p:nvPr/>
            </p:nvSpPr>
            <p:spPr bwMode="auto">
              <a:xfrm>
                <a:off x="3517900" y="3246438"/>
                <a:ext cx="273050" cy="374650"/>
              </a:xfrm>
              <a:custGeom>
                <a:avLst/>
                <a:gdLst>
                  <a:gd name="T0" fmla="*/ 0 w 172"/>
                  <a:gd name="T1" fmla="*/ 19 h 236"/>
                  <a:gd name="T2" fmla="*/ 0 w 172"/>
                  <a:gd name="T3" fmla="*/ 0 h 236"/>
                  <a:gd name="T4" fmla="*/ 172 w 172"/>
                  <a:gd name="T5" fmla="*/ 0 h 236"/>
                  <a:gd name="T6" fmla="*/ 172 w 172"/>
                  <a:gd name="T7" fmla="*/ 19 h 236"/>
                  <a:gd name="T8" fmla="*/ 96 w 172"/>
                  <a:gd name="T9" fmla="*/ 19 h 236"/>
                  <a:gd name="T10" fmla="*/ 96 w 172"/>
                  <a:gd name="T11" fmla="*/ 236 h 236"/>
                  <a:gd name="T12" fmla="*/ 75 w 172"/>
                  <a:gd name="T13" fmla="*/ 236 h 236"/>
                  <a:gd name="T14" fmla="*/ 75 w 172"/>
                  <a:gd name="T15" fmla="*/ 19 h 236"/>
                  <a:gd name="T16" fmla="*/ 0 w 172"/>
                  <a:gd name="T17" fmla="*/ 19 h 236"/>
                  <a:gd name="T18" fmla="*/ 0 w 172"/>
                  <a:gd name="T19" fmla="*/ 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36">
                    <a:moveTo>
                      <a:pt x="0" y="19"/>
                    </a:moveTo>
                    <a:lnTo>
                      <a:pt x="0" y="0"/>
                    </a:lnTo>
                    <a:lnTo>
                      <a:pt x="172" y="0"/>
                    </a:lnTo>
                    <a:lnTo>
                      <a:pt x="172" y="19"/>
                    </a:lnTo>
                    <a:lnTo>
                      <a:pt x="96" y="19"/>
                    </a:lnTo>
                    <a:lnTo>
                      <a:pt x="96" y="236"/>
                    </a:lnTo>
                    <a:lnTo>
                      <a:pt x="75" y="236"/>
                    </a:lnTo>
                    <a:lnTo>
                      <a:pt x="75" y="19"/>
                    </a:lnTo>
                    <a:lnTo>
                      <a:pt x="0" y="19"/>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69"/>
              <p:cNvSpPr/>
              <p:nvPr/>
            </p:nvSpPr>
            <p:spPr bwMode="auto">
              <a:xfrm>
                <a:off x="903288" y="3141663"/>
                <a:ext cx="434975" cy="801687"/>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70"/>
              <p:cNvSpPr/>
              <p:nvPr/>
            </p:nvSpPr>
            <p:spPr bwMode="auto">
              <a:xfrm>
                <a:off x="1095375" y="3198813"/>
                <a:ext cx="625475" cy="744537"/>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43015" name="组合 1"/>
          <p:cNvGrpSpPr/>
          <p:nvPr/>
        </p:nvGrpSpPr>
        <p:grpSpPr bwMode="auto">
          <a:xfrm>
            <a:off x="4486275" y="781050"/>
            <a:ext cx="2047875" cy="1676400"/>
            <a:chOff x="4486275" y="781049"/>
            <a:chExt cx="2047875" cy="1676401"/>
          </a:xfrm>
        </p:grpSpPr>
        <p:pic>
          <p:nvPicPr>
            <p:cNvPr id="27" name="Picture 4"/>
            <p:cNvPicPr>
              <a:picLocks noChangeAspect="1" noChangeArrowheads="1"/>
            </p:cNvPicPr>
            <p:nvPr/>
          </p:nvPicPr>
          <p:blipFill rotWithShape="1">
            <a:blip r:embed="rId1">
              <a:duotone>
                <a:schemeClr val="accent5">
                  <a:shade val="45000"/>
                  <a:satMod val="135000"/>
                </a:schemeClr>
                <a:prstClr val="white"/>
              </a:duotone>
              <a:extLst>
                <a:ext uri="{28A0092B-C50C-407E-A947-70E740481C1C}">
                  <a14:useLocalDpi xmlns:a14="http://schemas.microsoft.com/office/drawing/2010/main" val="0"/>
                </a:ext>
              </a:extLst>
            </a:blip>
            <a:srcRect l="49063" t="20388" r="28542" b="51890"/>
            <a:stretch>
              <a:fillRect/>
            </a:stretch>
          </p:blipFill>
          <p:spPr bwMode="auto">
            <a:xfrm>
              <a:off x="4486275" y="781050"/>
              <a:ext cx="2047875" cy="1676400"/>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4486275" y="781049"/>
              <a:ext cx="2047875" cy="1676401"/>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3018" name="TextBox 88"/>
            <p:cNvSpPr txBox="1">
              <a:spLocks noChangeArrowheads="1"/>
            </p:cNvSpPr>
            <p:nvPr/>
          </p:nvSpPr>
          <p:spPr bwMode="auto">
            <a:xfrm>
              <a:off x="4645381" y="853812"/>
              <a:ext cx="14401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0070C0"/>
                  </a:solidFill>
                  <a:latin typeface="微软雅黑" panose="020B0503020204020204" pitchFamily="34" charset="-122"/>
                  <a:ea typeface="微软雅黑" panose="020B0503020204020204" pitchFamily="34" charset="-122"/>
                </a:rPr>
                <a:t>添加标题</a:t>
              </a:r>
              <a:endParaRPr lang="zh-CN" altLang="en-US" sz="1800">
                <a:solidFill>
                  <a:srgbClr val="0070C0"/>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3"/>
          <p:cNvGrpSpPr/>
          <p:nvPr/>
        </p:nvGrpSpPr>
        <p:grpSpPr bwMode="auto">
          <a:xfrm>
            <a:off x="200025" y="258763"/>
            <a:ext cx="3219450" cy="368300"/>
            <a:chOff x="199456" y="258288"/>
            <a:chExt cx="3220418" cy="369332"/>
          </a:xfrm>
        </p:grpSpPr>
        <p:grpSp>
          <p:nvGrpSpPr>
            <p:cNvPr id="5" name="组合 4"/>
            <p:cNvGrpSpPr/>
            <p:nvPr/>
          </p:nvGrpSpPr>
          <p:grpSpPr bwMode="auto">
            <a:xfrm>
              <a:off x="199456" y="275664"/>
              <a:ext cx="3220418" cy="334580"/>
              <a:chOff x="1877424" y="208717"/>
              <a:chExt cx="677940" cy="218723"/>
            </a:xfrm>
            <a:effectLst>
              <a:outerShdw blurRad="63500" sx="102000" sy="102000" algn="ctr" rotWithShape="0">
                <a:prstClr val="black">
                  <a:alpha val="15000"/>
                </a:prstClr>
              </a:outerShdw>
            </a:effectLst>
          </p:grpSpPr>
          <p:sp>
            <p:nvSpPr>
              <p:cNvPr id="12" name="圆角矩形 11"/>
              <p:cNvSpPr/>
              <p:nvPr/>
            </p:nvSpPr>
            <p:spPr>
              <a:xfrm>
                <a:off x="1877424" y="208717"/>
                <a:ext cx="677940"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44048"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新年计划</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44049" name="TextBox 6"/>
            <p:cNvSpPr txBox="1">
              <a:spLocks noChangeArrowheads="1"/>
            </p:cNvSpPr>
            <p:nvPr/>
          </p:nvSpPr>
          <p:spPr bwMode="auto">
            <a:xfrm>
              <a:off x="1788110" y="319844"/>
              <a:ext cx="155975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New Year's Resolutions</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44050" name="组合 7"/>
            <p:cNvGrpSpPr/>
            <p:nvPr/>
          </p:nvGrpSpPr>
          <p:grpSpPr bwMode="auto">
            <a:xfrm>
              <a:off x="280546" y="304971"/>
              <a:ext cx="255431" cy="278159"/>
              <a:chOff x="1619671" y="483518"/>
              <a:chExt cx="255431" cy="278159"/>
            </a:xfrm>
          </p:grpSpPr>
          <p:sp>
            <p:nvSpPr>
              <p:cNvPr id="10" name="矩形 9"/>
              <p:cNvSpPr/>
              <p:nvPr/>
            </p:nvSpPr>
            <p:spPr>
              <a:xfrm>
                <a:off x="1619568" y="483001"/>
                <a:ext cx="255664"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9" y="572150"/>
                <a:ext cx="115922"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327"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4035" name="Picture 2" descr="C:\Documents and Settings\Administrator\桌面\2.png"/>
          <p:cNvPicPr>
            <a:picLocks noChangeAspect="1" noChangeArrowheads="1"/>
          </p:cNvPicPr>
          <p:nvPr/>
        </p:nvPicPr>
        <p:blipFill>
          <a:blip r:embed="rId1">
            <a:extLst>
              <a:ext uri="{28A0092B-C50C-407E-A947-70E740481C1C}">
                <a14:useLocalDpi xmlns:a14="http://schemas.microsoft.com/office/drawing/2010/main" val="0"/>
              </a:ext>
            </a:extLst>
          </a:blip>
          <a:srcRect b="15482"/>
          <a:stretch>
            <a:fillRect/>
          </a:stretch>
        </p:blipFill>
        <p:spPr bwMode="auto">
          <a:xfrm>
            <a:off x="327025" y="850900"/>
            <a:ext cx="374015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奖状大图 点击还原"/>
          <p:cNvPicPr>
            <a:picLocks noChangeAspect="1" noChangeArrowheads="1"/>
          </p:cNvPicPr>
          <p:nvPr/>
        </p:nvPicPr>
        <p:blipFill>
          <a:blip r:embed="rId2"/>
          <a:srcRect/>
          <a:stretch>
            <a:fillRect/>
          </a:stretch>
        </p:blipFill>
        <p:spPr bwMode="auto">
          <a:xfrm>
            <a:off x="3821113" y="2924175"/>
            <a:ext cx="1447800" cy="1016000"/>
          </a:xfrm>
          <a:prstGeom prst="rect">
            <a:avLst/>
          </a:prstGeom>
          <a:noFill/>
          <a:effectLst>
            <a:outerShdw blurRad="50800" dist="25400" dir="2700000" algn="tl" rotWithShape="0">
              <a:prstClr val="black">
                <a:alpha val="31000"/>
              </a:prstClr>
            </a:outerShdw>
          </a:effectLst>
          <a:extLst>
            <a:ext uri="{909E8E84-426E-40DD-AFC4-6F175D3DCCD1}">
              <a14:hiddenFill xmlns:a14="http://schemas.microsoft.com/office/drawing/2010/main">
                <a:solidFill>
                  <a:srgbClr val="FFFFFF"/>
                </a:solidFill>
              </a14:hiddenFill>
            </a:ext>
          </a:extLst>
        </p:spPr>
      </p:pic>
      <p:pic>
        <p:nvPicPr>
          <p:cNvPr id="16" name="Picture 4" descr="奖状大图 点击还原"/>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7986" y="2923020"/>
            <a:ext cx="1448243" cy="1016882"/>
          </a:xfrm>
          <a:prstGeom prst="rect">
            <a:avLst/>
          </a:prstGeom>
          <a:noFill/>
          <a:effectLst>
            <a:outerShdw blurRad="50800" dist="254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pic>
      <p:pic>
        <p:nvPicPr>
          <p:cNvPr id="17" name="Picture 4" descr="奖状大图 点击还原"/>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26500" y="2923020"/>
            <a:ext cx="1448243" cy="1016882"/>
          </a:xfrm>
          <a:prstGeom prst="rect">
            <a:avLst/>
          </a:prstGeom>
          <a:noFill/>
          <a:effectLst>
            <a:outerShdw blurRad="50800" dist="25400" dir="2700000" algn="tl" rotWithShape="0">
              <a:prstClr val="black">
                <a:alpha val="22000"/>
              </a:prstClr>
            </a:outerShdw>
          </a:effectLst>
          <a:extLst>
            <a:ext uri="{909E8E84-426E-40DD-AFC4-6F175D3DCCD1}">
              <a14:hiddenFill xmlns:a14="http://schemas.microsoft.com/office/drawing/2010/main">
                <a:solidFill>
                  <a:srgbClr val="FFFFFF"/>
                </a:solidFill>
              </a14:hiddenFill>
            </a:ext>
          </a:extLst>
        </p:spPr>
      </p:pic>
      <p:grpSp>
        <p:nvGrpSpPr>
          <p:cNvPr id="44039" name="组合 17"/>
          <p:cNvGrpSpPr/>
          <p:nvPr/>
        </p:nvGrpSpPr>
        <p:grpSpPr bwMode="auto">
          <a:xfrm>
            <a:off x="3709988" y="1358900"/>
            <a:ext cx="4711700" cy="1346200"/>
            <a:chOff x="3709988" y="1203325"/>
            <a:chExt cx="4711700" cy="1346835"/>
          </a:xfrm>
        </p:grpSpPr>
        <p:sp>
          <p:nvSpPr>
            <p:cNvPr id="44044" name="Rectangle 44"/>
            <p:cNvSpPr>
              <a:spLocks noChangeArrowheads="1"/>
            </p:cNvSpPr>
            <p:nvPr/>
          </p:nvSpPr>
          <p:spPr bwMode="auto">
            <a:xfrm>
              <a:off x="3709988" y="1627388"/>
              <a:ext cx="4711700" cy="92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lnSpc>
                  <a:spcPct val="150000"/>
                </a:lnSpc>
                <a:buClr>
                  <a:srgbClr val="0070C0"/>
                </a:buClr>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20" name="矩形 19"/>
            <p:cNvSpPr/>
            <p:nvPr/>
          </p:nvSpPr>
          <p:spPr>
            <a:xfrm>
              <a:off x="3725863" y="1203325"/>
              <a:ext cx="2671762" cy="338297"/>
            </a:xfrm>
            <a:prstGeom prst="rect">
              <a:avLst/>
            </a:prstGeom>
            <a:noFill/>
          </p:spPr>
          <p:txBody>
            <a:bodyPr>
              <a:spAutoFit/>
            </a:bodyPr>
            <a:lstStyle/>
            <a:p>
              <a:pP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较好的经营口碑</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3819525" y="1624211"/>
              <a:ext cx="4384675" cy="0"/>
            </a:xfrm>
            <a:prstGeom prst="line">
              <a:avLst/>
            </a:prstGeom>
            <a:ln>
              <a:solidFill>
                <a:srgbClr val="51A8C4"/>
              </a:solidFill>
            </a:ln>
          </p:spPr>
          <p:style>
            <a:lnRef idx="1">
              <a:schemeClr val="accent1"/>
            </a:lnRef>
            <a:fillRef idx="0">
              <a:schemeClr val="accent1"/>
            </a:fillRef>
            <a:effectRef idx="0">
              <a:schemeClr val="accent1"/>
            </a:effectRef>
            <a:fontRef idx="minor">
              <a:schemeClr val="tx1"/>
            </a:fontRef>
          </p:style>
        </p:cxnSp>
      </p:grpSp>
      <p:grpSp>
        <p:nvGrpSpPr>
          <p:cNvPr id="44040" name="组合 24"/>
          <p:cNvGrpSpPr/>
          <p:nvPr/>
        </p:nvGrpSpPr>
        <p:grpSpPr bwMode="auto">
          <a:xfrm>
            <a:off x="4668838" y="174625"/>
            <a:ext cx="4264025" cy="247650"/>
            <a:chOff x="4669239" y="175372"/>
            <a:chExt cx="4263579" cy="246221"/>
          </a:xfrm>
        </p:grpSpPr>
        <p:sp>
          <p:nvSpPr>
            <p:cNvPr id="26" name="圆角矩形 25"/>
            <p:cNvSpPr/>
            <p:nvPr/>
          </p:nvSpPr>
          <p:spPr bwMode="auto">
            <a:xfrm>
              <a:off x="7048652" y="219566"/>
              <a:ext cx="48889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4042" name="矩形 26"/>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44043"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Partners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1">
            <a:extLst>
              <a:ext uri="{28A0092B-C50C-407E-A947-70E740481C1C}">
                <a14:useLocalDpi xmlns:a14="http://schemas.microsoft.com/office/drawing/2010/main" val="0"/>
              </a:ext>
            </a:extLst>
          </a:blip>
          <a:srcRect l="-11" r="11" b="10268"/>
          <a:stretch>
            <a:fillRect/>
          </a:stretch>
        </p:blipFill>
        <p:spPr bwMode="auto">
          <a:xfrm>
            <a:off x="1588" y="0"/>
            <a:ext cx="9142412" cy="580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59" name="组合 1"/>
          <p:cNvGrpSpPr/>
          <p:nvPr/>
        </p:nvGrpSpPr>
        <p:grpSpPr bwMode="auto">
          <a:xfrm>
            <a:off x="5216525" y="1050925"/>
            <a:ext cx="2740025" cy="873125"/>
            <a:chOff x="5217105" y="1050687"/>
            <a:chExt cx="2739271" cy="872991"/>
          </a:xfrm>
        </p:grpSpPr>
        <p:sp>
          <p:nvSpPr>
            <p:cNvPr id="4" name="TextBox 3"/>
            <p:cNvSpPr txBox="1"/>
            <p:nvPr/>
          </p:nvSpPr>
          <p:spPr>
            <a:xfrm>
              <a:off x="5364088" y="1050687"/>
              <a:ext cx="2592288" cy="646331"/>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defRPr sz="3600" b="1" spc="300">
                  <a:ln w="17780" cmpd="sng">
                    <a:solidFill>
                      <a:srgbClr val="FFFFFF"/>
                    </a:solidFill>
                    <a:prstDash val="solid"/>
                    <a:miter lim="800000"/>
                  </a:ln>
                  <a:gradFill rotWithShape="1">
                    <a:gsLst>
                      <a:gs pos="0">
                        <a:srgbClr val="0070C0"/>
                      </a:gs>
                      <a:gs pos="41000">
                        <a:srgbClr val="00B0F0">
                          <a:alpha val="75000"/>
                        </a:srgbClr>
                      </a:gs>
                      <a:gs pos="54000">
                        <a:srgbClr val="002060"/>
                      </a:gs>
                      <a:gs pos="93000">
                        <a:srgbClr val="001132"/>
                      </a:gs>
                      <a:gs pos="100000">
                        <a:srgbClr val="001132"/>
                      </a:gs>
                    </a:gsLst>
                    <a:lin ang="5400000"/>
                  </a:gradFill>
                  <a:effectLst>
                    <a:outerShdw blurRad="50800" algn="tl" rotWithShape="0">
                      <a:srgbClr val="002060"/>
                    </a:outerShdw>
                  </a:effectLst>
                  <a:latin typeface="MStiffHeiHK-UltraBold" pitchFamily="50" charset="-120"/>
                  <a:ea typeface="MStiffHeiHK-UltraBold" pitchFamily="50" charset="-120"/>
                </a:defRPr>
              </a:lvl1pPr>
            </a:lstStyle>
            <a:p>
              <a:pPr defTabSz="914400" eaLnBrk="1" fontAlgn="auto" hangingPunct="1">
                <a:spcBef>
                  <a:spcPts val="0"/>
                </a:spcBef>
                <a:spcAft>
                  <a:spcPts val="0"/>
                </a:spcAft>
                <a:defRPr/>
              </a:pPr>
              <a:r>
                <a:rPr lang="zh-CN" altLang="en-US" dirty="0">
                  <a:latin typeface="方正正中黑简体" panose="02000000000000000000" pitchFamily="2" charset="-122"/>
                  <a:ea typeface="方正正中黑简体" panose="02000000000000000000" pitchFamily="2" charset="-122"/>
                </a:rPr>
                <a:t>科技时代</a:t>
              </a:r>
              <a:endParaRPr lang="zh-CN" altLang="en-US" dirty="0">
                <a:latin typeface="方正正中黑简体" panose="02000000000000000000" pitchFamily="2" charset="-122"/>
                <a:ea typeface="方正正中黑简体" panose="02000000000000000000" pitchFamily="2" charset="-122"/>
              </a:endParaRPr>
            </a:p>
          </p:txBody>
        </p:sp>
        <p:sp>
          <p:nvSpPr>
            <p:cNvPr id="5" name="椭圆 4"/>
            <p:cNvSpPr/>
            <p:nvPr/>
          </p:nvSpPr>
          <p:spPr>
            <a:xfrm>
              <a:off x="5217105" y="1176081"/>
              <a:ext cx="358676" cy="3571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5062" name="矩形 5"/>
            <p:cNvSpPr>
              <a:spLocks noChangeArrowheads="1"/>
            </p:cNvSpPr>
            <p:nvPr/>
          </p:nvSpPr>
          <p:spPr bwMode="auto">
            <a:xfrm>
              <a:off x="5642595" y="1554346"/>
              <a:ext cx="1805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800">
                  <a:solidFill>
                    <a:srgbClr val="FFFFFF"/>
                  </a:solidFill>
                </a:rPr>
                <a:t>Technological era</a:t>
              </a:r>
              <a:endParaRPr lang="zh-CN" altLang="en-US" sz="1800">
                <a:solidFill>
                  <a:srgbClr val="FFFFFF"/>
                </a:solidFill>
              </a:endParaRPr>
            </a:p>
          </p:txBody>
        </p: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组合 3"/>
          <p:cNvGrpSpPr/>
          <p:nvPr/>
        </p:nvGrpSpPr>
        <p:grpSpPr bwMode="auto">
          <a:xfrm>
            <a:off x="0" y="0"/>
            <a:ext cx="9144000" cy="5143500"/>
            <a:chOff x="0" y="0"/>
            <a:chExt cx="9144000" cy="5144244"/>
          </a:xfrm>
        </p:grpSpPr>
        <p:pic>
          <p:nvPicPr>
            <p:cNvPr id="461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6850" y="21491"/>
              <a:ext cx="7677150" cy="512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0"/>
              <a:ext cx="5724525" cy="5144244"/>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46083" name="组合 6"/>
          <p:cNvGrpSpPr/>
          <p:nvPr/>
        </p:nvGrpSpPr>
        <p:grpSpPr bwMode="auto">
          <a:xfrm>
            <a:off x="260350" y="771525"/>
            <a:ext cx="3979863" cy="2989263"/>
            <a:chOff x="4516438" y="752475"/>
            <a:chExt cx="3979862" cy="2989638"/>
          </a:xfrm>
        </p:grpSpPr>
        <p:sp>
          <p:nvSpPr>
            <p:cNvPr id="46096" name="TextBox 3"/>
            <p:cNvSpPr txBox="1">
              <a:spLocks noChangeArrowheads="1"/>
            </p:cNvSpPr>
            <p:nvPr/>
          </p:nvSpPr>
          <p:spPr bwMode="auto">
            <a:xfrm>
              <a:off x="4581227" y="2188030"/>
              <a:ext cx="3165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2800">
                  <a:solidFill>
                    <a:srgbClr val="0F6DA1"/>
                  </a:solidFill>
                  <a:latin typeface="微软雅黑" panose="020B0503020204020204" pitchFamily="34" charset="-122"/>
                  <a:ea typeface="微软雅黑" panose="020B0503020204020204" pitchFamily="34" charset="-122"/>
                </a:rPr>
                <a:t>点击添加标题</a:t>
              </a:r>
              <a:endParaRPr lang="zh-CN" altLang="en-US" sz="2800">
                <a:solidFill>
                  <a:srgbClr val="0F6DA1"/>
                </a:solidFill>
                <a:latin typeface="微软雅黑" panose="020B0503020204020204" pitchFamily="34" charset="-122"/>
                <a:ea typeface="微软雅黑" panose="020B0503020204020204" pitchFamily="34" charset="-122"/>
              </a:endParaRPr>
            </a:p>
          </p:txBody>
        </p:sp>
        <p:grpSp>
          <p:nvGrpSpPr>
            <p:cNvPr id="46097" name="组合 5"/>
            <p:cNvGrpSpPr/>
            <p:nvPr/>
          </p:nvGrpSpPr>
          <p:grpSpPr bwMode="auto">
            <a:xfrm>
              <a:off x="4516438" y="752475"/>
              <a:ext cx="3979862" cy="1135063"/>
              <a:chOff x="3712353" y="1361564"/>
              <a:chExt cx="3979637" cy="1136316"/>
            </a:xfrm>
          </p:grpSpPr>
          <p:sp>
            <p:nvSpPr>
              <p:cNvPr id="46099" name="TextBox 7"/>
              <p:cNvSpPr txBox="1">
                <a:spLocks noChangeArrowheads="1"/>
              </p:cNvSpPr>
              <p:nvPr/>
            </p:nvSpPr>
            <p:spPr bwMode="auto">
              <a:xfrm>
                <a:off x="3712353" y="1361564"/>
                <a:ext cx="3960588" cy="82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4800">
                    <a:solidFill>
                      <a:srgbClr val="0070C0"/>
                    </a:solidFill>
                    <a:latin typeface="微软雅黑" panose="020B0503020204020204" pitchFamily="34" charset="-122"/>
                    <a:ea typeface="微软雅黑" panose="020B0503020204020204" pitchFamily="34" charset="-122"/>
                  </a:rPr>
                  <a:t>志在行业领先</a:t>
                </a:r>
                <a:endParaRPr lang="zh-CN" altLang="en-US" sz="4800">
                  <a:solidFill>
                    <a:srgbClr val="0070C0"/>
                  </a:solidFill>
                  <a:latin typeface="微软雅黑" panose="020B0503020204020204" pitchFamily="34" charset="-122"/>
                  <a:ea typeface="微软雅黑" panose="020B0503020204020204" pitchFamily="34" charset="-122"/>
                </a:endParaRPr>
              </a:p>
            </p:txBody>
          </p:sp>
          <p:sp>
            <p:nvSpPr>
              <p:cNvPr id="12" name="矩形 11"/>
              <p:cNvSpPr/>
              <p:nvPr/>
            </p:nvSpPr>
            <p:spPr>
              <a:xfrm>
                <a:off x="3775849" y="2129269"/>
                <a:ext cx="3916141" cy="368753"/>
              </a:xfrm>
              <a:prstGeom prst="rect">
                <a:avLst/>
              </a:prstGeom>
            </p:spPr>
            <p:txBody>
              <a:bodyPr wrap="none">
                <a:spAutoFit/>
              </a:bodyPr>
              <a:lstStyle/>
              <a:p>
                <a:pPr defTabSz="914400" eaLnBrk="1" fontAlgn="auto" hangingPunct="1">
                  <a:spcBef>
                    <a:spcPts val="0"/>
                  </a:spcBef>
                  <a:spcAft>
                    <a:spcPts val="0"/>
                  </a:spcAft>
                  <a:defRPr/>
                </a:pPr>
                <a:r>
                  <a:rPr lang="en-US" altLang="zh-CN" sz="1350" spc="180" dirty="0">
                    <a:solidFill>
                      <a:srgbClr val="0F6DA1"/>
                    </a:solidFill>
                    <a:latin typeface="+mn-lt"/>
                    <a:ea typeface="+mn-ea"/>
                  </a:rPr>
                  <a:t>Overall development objectives</a:t>
                </a:r>
                <a:endParaRPr lang="en-US" altLang="zh-CN" sz="1350" spc="180" dirty="0">
                  <a:solidFill>
                    <a:srgbClr val="0F6DA1"/>
                  </a:solidFill>
                  <a:latin typeface="+mn-lt"/>
                  <a:ea typeface="+mn-ea"/>
                </a:endParaRPr>
              </a:p>
            </p:txBody>
          </p:sp>
          <p:cxnSp>
            <p:nvCxnSpPr>
              <p:cNvPr id="13" name="直接连接符 12"/>
              <p:cNvCxnSpPr/>
              <p:nvPr/>
            </p:nvCxnSpPr>
            <p:spPr>
              <a:xfrm>
                <a:off x="3852045" y="2157880"/>
                <a:ext cx="3578022" cy="0"/>
              </a:xfrm>
              <a:prstGeom prst="line">
                <a:avLst/>
              </a:prstGeom>
              <a:ln w="6350">
                <a:solidFill>
                  <a:srgbClr val="0F6DA1"/>
                </a:solidFill>
              </a:ln>
              <a:effectLst>
                <a:outerShdw blurRad="12700" dist="6350" dir="5400000" algn="t" rotWithShape="0">
                  <a:srgbClr val="EAF1FA"/>
                </a:outerShdw>
              </a:effectLst>
            </p:spPr>
            <p:style>
              <a:lnRef idx="1">
                <a:schemeClr val="accent1"/>
              </a:lnRef>
              <a:fillRef idx="0">
                <a:schemeClr val="accent1"/>
              </a:fillRef>
              <a:effectRef idx="0">
                <a:schemeClr val="accent1"/>
              </a:effectRef>
              <a:fontRef idx="minor">
                <a:schemeClr val="tx1"/>
              </a:fontRef>
            </p:style>
          </p:cxnSp>
        </p:grpSp>
        <p:sp>
          <p:nvSpPr>
            <p:cNvPr id="46098" name="矩形 6"/>
            <p:cNvSpPr>
              <a:spLocks noChangeArrowheads="1"/>
            </p:cNvSpPr>
            <p:nvPr/>
          </p:nvSpPr>
          <p:spPr bwMode="auto">
            <a:xfrm>
              <a:off x="4572889" y="2675154"/>
              <a:ext cx="3721455" cy="106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buClr>
                  <a:srgbClr val="0070C0"/>
                </a:buClr>
              </a:pPr>
              <a:r>
                <a:rPr lang="zh-CN" altLang="zh-CN" sz="1200">
                  <a:solidFill>
                    <a:srgbClr val="0F6DA1"/>
                  </a:solidFill>
                  <a:latin typeface="微软雅黑" panose="020B0503020204020204" pitchFamily="34" charset="-122"/>
                  <a:ea typeface="微软雅黑" panose="020B0503020204020204" pitchFamily="34" charset="-122"/>
                </a:rPr>
                <a:t>拥有国内顶尖的</a:t>
              </a:r>
              <a:r>
                <a:rPr lang="en-US" altLang="zh-CN" sz="1200">
                  <a:solidFill>
                    <a:srgbClr val="0F6DA1"/>
                  </a:solidFill>
                  <a:latin typeface="微软雅黑" panose="020B0503020204020204" pitchFamily="34" charset="-122"/>
                  <a:ea typeface="微软雅黑" panose="020B0503020204020204" pitchFamily="34" charset="-122"/>
                </a:rPr>
                <a:t>PPT</a:t>
              </a:r>
              <a:r>
                <a:rPr lang="zh-CN" altLang="zh-CN" sz="1200">
                  <a:solidFill>
                    <a:srgbClr val="0F6DA1"/>
                  </a:solidFill>
                  <a:latin typeface="微软雅黑" panose="020B0503020204020204" pitchFamily="34" charset="-122"/>
                  <a:ea typeface="微软雅黑" panose="020B0503020204020204" pitchFamily="34" charset="-122"/>
                </a:rPr>
                <a:t>制作技术、顶级的</a:t>
              </a:r>
              <a:r>
                <a:rPr lang="en-US" altLang="zh-CN" sz="1200">
                  <a:solidFill>
                    <a:srgbClr val="0F6DA1"/>
                  </a:solidFill>
                  <a:latin typeface="微软雅黑" panose="020B0503020204020204" pitchFamily="34" charset="-122"/>
                  <a:ea typeface="微软雅黑" panose="020B0503020204020204" pitchFamily="34" charset="-122"/>
                </a:rPr>
                <a:t>PPT</a:t>
              </a:r>
              <a:r>
                <a:rPr lang="zh-CN" altLang="zh-CN" sz="1200">
                  <a:solidFill>
                    <a:srgbClr val="0F6DA1"/>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F6DA1"/>
                  </a:solidFill>
                  <a:latin typeface="微软雅黑" panose="020B0503020204020204" pitchFamily="34" charset="-122"/>
                  <a:ea typeface="微软雅黑" panose="020B0503020204020204" pitchFamily="34" charset="-122"/>
                </a:rPr>
                <a:t>PPT</a:t>
              </a:r>
              <a:r>
                <a:rPr lang="zh-CN" altLang="zh-CN" sz="1200">
                  <a:solidFill>
                    <a:srgbClr val="0F6DA1"/>
                  </a:solidFill>
                  <a:latin typeface="微软雅黑" panose="020B0503020204020204" pitchFamily="34" charset="-122"/>
                  <a:ea typeface="微软雅黑" panose="020B0503020204020204" pitchFamily="34" charset="-122"/>
                </a:rPr>
                <a:t>展示效果，让您的</a:t>
              </a:r>
              <a:r>
                <a:rPr lang="en-US" altLang="zh-CN" sz="1200">
                  <a:solidFill>
                    <a:srgbClr val="0F6DA1"/>
                  </a:solidFill>
                  <a:latin typeface="微软雅黑" panose="020B0503020204020204" pitchFamily="34" charset="-122"/>
                  <a:ea typeface="微软雅黑" panose="020B0503020204020204" pitchFamily="34" charset="-122"/>
                </a:rPr>
                <a:t>PPT</a:t>
              </a:r>
              <a:r>
                <a:rPr lang="zh-CN" altLang="zh-CN" sz="1200">
                  <a:solidFill>
                    <a:srgbClr val="0F6DA1"/>
                  </a:solidFill>
                  <a:latin typeface="微软雅黑" panose="020B0503020204020204" pitchFamily="34" charset="-122"/>
                  <a:ea typeface="微软雅黑" panose="020B0503020204020204" pitchFamily="34" charset="-122"/>
                </a:rPr>
                <a:t>创造卓越价值</a:t>
              </a:r>
              <a:endParaRPr lang="zh-CN" altLang="zh-CN" sz="1200">
                <a:solidFill>
                  <a:srgbClr val="0F6DA1"/>
                </a:solidFill>
                <a:latin typeface="微软雅黑" panose="020B0503020204020204" pitchFamily="34" charset="-122"/>
                <a:ea typeface="微软雅黑" panose="020B0503020204020204" pitchFamily="34" charset="-122"/>
              </a:endParaRPr>
            </a:p>
          </p:txBody>
        </p:sp>
      </p:grpSp>
      <p:grpSp>
        <p:nvGrpSpPr>
          <p:cNvPr id="46084" name="组合 19"/>
          <p:cNvGrpSpPr/>
          <p:nvPr/>
        </p:nvGrpSpPr>
        <p:grpSpPr bwMode="auto">
          <a:xfrm>
            <a:off x="200025" y="258763"/>
            <a:ext cx="3219450" cy="368300"/>
            <a:chOff x="199456" y="258288"/>
            <a:chExt cx="3220418" cy="369332"/>
          </a:xfrm>
        </p:grpSpPr>
        <p:grpSp>
          <p:nvGrpSpPr>
            <p:cNvPr id="21" name="组合 20"/>
            <p:cNvGrpSpPr/>
            <p:nvPr/>
          </p:nvGrpSpPr>
          <p:grpSpPr bwMode="auto">
            <a:xfrm>
              <a:off x="199456" y="275664"/>
              <a:ext cx="3220418" cy="334580"/>
              <a:chOff x="1877424" y="208717"/>
              <a:chExt cx="677940" cy="218723"/>
            </a:xfrm>
            <a:effectLst>
              <a:outerShdw blurRad="63500" sx="102000" sy="102000" algn="ctr" rotWithShape="0">
                <a:prstClr val="black">
                  <a:alpha val="15000"/>
                </a:prstClr>
              </a:outerShdw>
            </a:effectLst>
          </p:grpSpPr>
          <p:sp>
            <p:nvSpPr>
              <p:cNvPr id="28" name="圆角矩形 27"/>
              <p:cNvSpPr/>
              <p:nvPr/>
            </p:nvSpPr>
            <p:spPr>
              <a:xfrm>
                <a:off x="1877424" y="208717"/>
                <a:ext cx="677940"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9"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46090" name="TextBox 21"/>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新年计划</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46091" name="TextBox 22"/>
            <p:cNvSpPr txBox="1">
              <a:spLocks noChangeArrowheads="1"/>
            </p:cNvSpPr>
            <p:nvPr/>
          </p:nvSpPr>
          <p:spPr bwMode="auto">
            <a:xfrm>
              <a:off x="1788110" y="319844"/>
              <a:ext cx="155975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New Year's Resolutions</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46092" name="组合 23"/>
            <p:cNvGrpSpPr/>
            <p:nvPr/>
          </p:nvGrpSpPr>
          <p:grpSpPr bwMode="auto">
            <a:xfrm>
              <a:off x="280546" y="304971"/>
              <a:ext cx="255431" cy="278159"/>
              <a:chOff x="1619671" y="483518"/>
              <a:chExt cx="255431" cy="278159"/>
            </a:xfrm>
          </p:grpSpPr>
          <p:sp>
            <p:nvSpPr>
              <p:cNvPr id="26" name="矩形 25"/>
              <p:cNvSpPr/>
              <p:nvPr/>
            </p:nvSpPr>
            <p:spPr>
              <a:xfrm>
                <a:off x="1619568" y="483001"/>
                <a:ext cx="255664"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 name="等腰三角形 26"/>
              <p:cNvSpPr/>
              <p:nvPr/>
            </p:nvSpPr>
            <p:spPr>
              <a:xfrm flipV="1">
                <a:off x="1689439" y="572150"/>
                <a:ext cx="115922"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25" name="直接连接符 24"/>
            <p:cNvCxnSpPr/>
            <p:nvPr/>
          </p:nvCxnSpPr>
          <p:spPr>
            <a:xfrm>
              <a:off x="1722327"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085" name="组合 32"/>
          <p:cNvGrpSpPr/>
          <p:nvPr/>
        </p:nvGrpSpPr>
        <p:grpSpPr bwMode="auto">
          <a:xfrm>
            <a:off x="4668838" y="174625"/>
            <a:ext cx="4264025" cy="247650"/>
            <a:chOff x="4669239" y="175372"/>
            <a:chExt cx="4263579" cy="246221"/>
          </a:xfrm>
        </p:grpSpPr>
        <p:sp>
          <p:nvSpPr>
            <p:cNvPr id="34" name="圆角矩形 33"/>
            <p:cNvSpPr/>
            <p:nvPr/>
          </p:nvSpPr>
          <p:spPr bwMode="auto">
            <a:xfrm>
              <a:off x="7048652" y="219566"/>
              <a:ext cx="48889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6087" name="矩形 34"/>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46088"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Partners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3"/>
          <p:cNvGrpSpPr/>
          <p:nvPr/>
        </p:nvGrpSpPr>
        <p:grpSpPr bwMode="auto">
          <a:xfrm>
            <a:off x="2801938" y="998538"/>
            <a:ext cx="3659187" cy="701675"/>
            <a:chOff x="2801468" y="998249"/>
            <a:chExt cx="3660240" cy="701236"/>
          </a:xfrm>
        </p:grpSpPr>
        <p:grpSp>
          <p:nvGrpSpPr>
            <p:cNvPr id="19505" name="组合 4"/>
            <p:cNvGrpSpPr/>
            <p:nvPr/>
          </p:nvGrpSpPr>
          <p:grpSpPr bwMode="auto">
            <a:xfrm>
              <a:off x="2801468" y="998249"/>
              <a:ext cx="3660240" cy="701236"/>
              <a:chOff x="2550500" y="1292732"/>
              <a:chExt cx="3818606" cy="731576"/>
            </a:xfrm>
          </p:grpSpPr>
          <p:sp>
            <p:nvSpPr>
              <p:cNvPr id="7" name="矩形 6"/>
              <p:cNvSpPr/>
              <p:nvPr/>
            </p:nvSpPr>
            <p:spPr>
              <a:xfrm>
                <a:off x="2843808" y="1431776"/>
                <a:ext cx="3525298" cy="491902"/>
              </a:xfrm>
              <a:prstGeom prst="rect">
                <a:avLst/>
              </a:prstGeom>
              <a:gradFill>
                <a:gsLst>
                  <a:gs pos="86000">
                    <a:srgbClr val="002060"/>
                  </a:gs>
                  <a:gs pos="0">
                    <a:srgbClr val="004484"/>
                  </a:gs>
                  <a:gs pos="11000">
                    <a:srgbClr val="0068A8"/>
                  </a:gs>
                  <a:gs pos="98000">
                    <a:srgbClr val="002060"/>
                  </a:gs>
                </a:gsLst>
                <a:lin ang="5400000" scaled="0"/>
              </a:gra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矩形 7"/>
              <p:cNvSpPr/>
              <p:nvPr/>
            </p:nvSpPr>
            <p:spPr>
              <a:xfrm>
                <a:off x="3131840" y="1482104"/>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9513" name="组合 8"/>
              <p:cNvGrpSpPr/>
              <p:nvPr/>
            </p:nvGrpSpPr>
            <p:grpSpPr bwMode="auto">
              <a:xfrm>
                <a:off x="2550500" y="1292732"/>
                <a:ext cx="745534" cy="731576"/>
                <a:chOff x="2550500" y="1292732"/>
                <a:chExt cx="745534" cy="731576"/>
              </a:xfrm>
            </p:grpSpPr>
            <p:sp>
              <p:nvSpPr>
                <p:cNvPr id="10" name="椭圆 9"/>
                <p:cNvSpPr/>
                <p:nvPr/>
              </p:nvSpPr>
              <p:spPr>
                <a:xfrm>
                  <a:off x="2563753" y="1292732"/>
                  <a:ext cx="732245" cy="731576"/>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1" name="Picture 468" descr="E:\2013.3.28\科技\00-01.png"/>
                <p:cNvPicPr>
                  <a:picLocks noChangeAspect="1" noChangeArrowheads="1"/>
                </p:cNvPicPr>
                <p:nvPr/>
              </p:nvPicPr>
              <p:blipFill rotWithShape="1">
                <a:blip r:embed="rId1"/>
                <a:srcRect/>
                <a:stretch>
                  <a:fillRect/>
                </a:stretch>
              </p:blipFill>
              <p:spPr bwMode="auto">
                <a:xfrm>
                  <a:off x="2550500" y="1307628"/>
                  <a:ext cx="732245" cy="715025"/>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
          <p:nvSpPr>
            <p:cNvPr id="19506" name="矩形 5"/>
            <p:cNvSpPr>
              <a:spLocks noChangeArrowheads="1"/>
            </p:cNvSpPr>
            <p:nvPr/>
          </p:nvSpPr>
          <p:spPr bwMode="auto">
            <a:xfrm>
              <a:off x="3924153" y="1177524"/>
              <a:ext cx="2250135" cy="36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254061"/>
                  </a:solidFill>
                  <a:latin typeface="微软雅黑" panose="020B0503020204020204" pitchFamily="34" charset="-122"/>
                  <a:ea typeface="微软雅黑" panose="020B0503020204020204" pitchFamily="34" charset="-122"/>
                </a:rPr>
                <a:t>公司概况 </a:t>
              </a:r>
              <a:r>
                <a:rPr lang="en-US" altLang="zh-CN" sz="900">
                  <a:solidFill>
                    <a:srgbClr val="254061"/>
                  </a:solidFill>
                  <a:latin typeface="Arial" panose="020B0604020202020204" pitchFamily="34" charset="0"/>
                  <a:ea typeface="微软雅黑" panose="020B0503020204020204" pitchFamily="34" charset="-122"/>
                </a:rPr>
                <a:t>Company Profile</a:t>
              </a:r>
              <a:endParaRPr lang="zh-CN" altLang="en-US" sz="900">
                <a:solidFill>
                  <a:srgbClr val="254061"/>
                </a:solidFill>
                <a:latin typeface="Arial" panose="020B0604020202020204" pitchFamily="34" charset="0"/>
                <a:ea typeface="微软雅黑" panose="020B0503020204020204" pitchFamily="34" charset="-122"/>
              </a:endParaRPr>
            </a:p>
          </p:txBody>
        </p:sp>
      </p:grpSp>
      <p:grpSp>
        <p:nvGrpSpPr>
          <p:cNvPr id="19459" name="组合 11"/>
          <p:cNvGrpSpPr/>
          <p:nvPr/>
        </p:nvGrpSpPr>
        <p:grpSpPr bwMode="auto">
          <a:xfrm>
            <a:off x="2711450" y="1801813"/>
            <a:ext cx="3892550" cy="731837"/>
            <a:chOff x="2711837" y="1802521"/>
            <a:chExt cx="3891568" cy="730753"/>
          </a:xfrm>
        </p:grpSpPr>
        <p:grpSp>
          <p:nvGrpSpPr>
            <p:cNvPr id="19494" name="组合 12"/>
            <p:cNvGrpSpPr/>
            <p:nvPr/>
          </p:nvGrpSpPr>
          <p:grpSpPr bwMode="auto">
            <a:xfrm>
              <a:off x="2711837" y="1802521"/>
              <a:ext cx="3747972" cy="730753"/>
              <a:chOff x="2458969" y="2115859"/>
              <a:chExt cx="3910137" cy="762372"/>
            </a:xfrm>
          </p:grpSpPr>
          <p:sp>
            <p:nvSpPr>
              <p:cNvPr id="15" name="矩形 14"/>
              <p:cNvSpPr/>
              <p:nvPr/>
            </p:nvSpPr>
            <p:spPr>
              <a:xfrm>
                <a:off x="2843808" y="2270557"/>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6" name="矩形 15"/>
              <p:cNvSpPr/>
              <p:nvPr/>
            </p:nvSpPr>
            <p:spPr>
              <a:xfrm>
                <a:off x="3131840" y="2320885"/>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9502" name="组合 16"/>
              <p:cNvGrpSpPr/>
              <p:nvPr/>
            </p:nvGrpSpPr>
            <p:grpSpPr bwMode="auto">
              <a:xfrm>
                <a:off x="2458969" y="2115859"/>
                <a:ext cx="860500" cy="762372"/>
                <a:chOff x="2486889" y="2115859"/>
                <a:chExt cx="860500" cy="762372"/>
              </a:xfrm>
            </p:grpSpPr>
            <p:sp>
              <p:nvSpPr>
                <p:cNvPr id="18" name="椭圆 17"/>
                <p:cNvSpPr/>
                <p:nvPr/>
              </p:nvSpPr>
              <p:spPr>
                <a:xfrm>
                  <a:off x="2577957" y="2134050"/>
                  <a:ext cx="731850" cy="732606"/>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9" name="Picture 454" descr="E:\2013.3.28\科技\08-01.png"/>
                <p:cNvPicPr>
                  <a:picLocks noChangeAspect="1" noChangeArrowheads="1"/>
                </p:cNvPicPr>
                <p:nvPr/>
              </p:nvPicPr>
              <p:blipFill>
                <a:blip r:embed="rId2"/>
                <a:srcRect/>
                <a:stretch>
                  <a:fillRect/>
                </a:stretch>
              </p:blipFill>
              <p:spPr bwMode="auto">
                <a:xfrm>
                  <a:off x="2486889" y="2115859"/>
                  <a:ext cx="861000" cy="762372"/>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
          <p:nvSpPr>
            <p:cNvPr id="19495" name="矩形 13"/>
            <p:cNvSpPr>
              <a:spLocks noChangeArrowheads="1"/>
            </p:cNvSpPr>
            <p:nvPr/>
          </p:nvSpPr>
          <p:spPr bwMode="auto">
            <a:xfrm>
              <a:off x="3924381" y="1999079"/>
              <a:ext cx="2679024" cy="36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A6A6A6"/>
                  </a:solidFill>
                  <a:latin typeface="微软雅黑" panose="020B0503020204020204" pitchFamily="34" charset="-122"/>
                  <a:ea typeface="微软雅黑" panose="020B0503020204020204" pitchFamily="34" charset="-122"/>
                </a:rPr>
                <a:t>主要工作 </a:t>
              </a:r>
              <a:r>
                <a:rPr lang="en-US" altLang="zh-CN" sz="900">
                  <a:solidFill>
                    <a:srgbClr val="A6A6A6"/>
                  </a:solidFill>
                  <a:latin typeface="Arial" panose="020B0604020202020204" pitchFamily="34" charset="0"/>
                  <a:ea typeface="微软雅黑" panose="020B0503020204020204" pitchFamily="34" charset="-122"/>
                </a:rPr>
                <a:t>The Main Work</a:t>
              </a:r>
              <a:endParaRPr lang="zh-CN" altLang="en-US" sz="900">
                <a:solidFill>
                  <a:srgbClr val="A6A6A6"/>
                </a:solidFill>
                <a:latin typeface="Arial" panose="020B0604020202020204" pitchFamily="34" charset="0"/>
                <a:ea typeface="微软雅黑" panose="020B0503020204020204" pitchFamily="34" charset="-122"/>
              </a:endParaRPr>
            </a:p>
          </p:txBody>
        </p:sp>
      </p:grpSp>
      <p:grpSp>
        <p:nvGrpSpPr>
          <p:cNvPr id="19460" name="组合 19"/>
          <p:cNvGrpSpPr/>
          <p:nvPr/>
        </p:nvGrpSpPr>
        <p:grpSpPr bwMode="auto">
          <a:xfrm>
            <a:off x="2808288" y="3443288"/>
            <a:ext cx="3652837" cy="701675"/>
            <a:chOff x="2808092" y="3444016"/>
            <a:chExt cx="3653554" cy="701236"/>
          </a:xfrm>
        </p:grpSpPr>
        <p:grpSp>
          <p:nvGrpSpPr>
            <p:cNvPr id="19483" name="组合 20"/>
            <p:cNvGrpSpPr/>
            <p:nvPr/>
          </p:nvGrpSpPr>
          <p:grpSpPr bwMode="auto">
            <a:xfrm>
              <a:off x="2808092" y="3444016"/>
              <a:ext cx="3653554" cy="701236"/>
              <a:chOff x="2557478" y="3669919"/>
              <a:chExt cx="3811628" cy="731576"/>
            </a:xfrm>
          </p:grpSpPr>
          <p:sp>
            <p:nvSpPr>
              <p:cNvPr id="23" name="矩形 22"/>
              <p:cNvSpPr/>
              <p:nvPr/>
            </p:nvSpPr>
            <p:spPr>
              <a:xfrm>
                <a:off x="2843808" y="3810664"/>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4" name="矩形 23"/>
              <p:cNvSpPr/>
              <p:nvPr/>
            </p:nvSpPr>
            <p:spPr>
              <a:xfrm>
                <a:off x="3131840" y="3860992"/>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9491" name="组合 24"/>
              <p:cNvGrpSpPr/>
              <p:nvPr/>
            </p:nvGrpSpPr>
            <p:grpSpPr bwMode="auto">
              <a:xfrm>
                <a:off x="2557478" y="3669919"/>
                <a:ext cx="731576" cy="731576"/>
                <a:chOff x="2578418" y="3669919"/>
                <a:chExt cx="731576" cy="731576"/>
              </a:xfrm>
            </p:grpSpPr>
            <p:sp>
              <p:nvSpPr>
                <p:cNvPr id="26" name="椭圆 25"/>
                <p:cNvSpPr/>
                <p:nvPr/>
              </p:nvSpPr>
              <p:spPr>
                <a:xfrm>
                  <a:off x="2578418" y="3669919"/>
                  <a:ext cx="732177" cy="731576"/>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9493" name="Picture 450" descr="E:\2013.3.28\科技\04-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742" y="3718654"/>
                  <a:ext cx="720000" cy="63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484" name="TextBox 83"/>
            <p:cNvSpPr txBox="1">
              <a:spLocks noChangeArrowheads="1"/>
            </p:cNvSpPr>
            <p:nvPr/>
          </p:nvSpPr>
          <p:spPr bwMode="auto">
            <a:xfrm>
              <a:off x="3924323" y="3626464"/>
              <a:ext cx="2537323" cy="36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A6A6A6"/>
                  </a:solidFill>
                  <a:latin typeface="微软雅黑" panose="020B0503020204020204" pitchFamily="34" charset="-122"/>
                  <a:ea typeface="微软雅黑" panose="020B0503020204020204" pitchFamily="34" charset="-122"/>
                </a:rPr>
                <a:t>新年计划 </a:t>
              </a:r>
              <a:r>
                <a:rPr kumimoji="1" lang="en-US" altLang="zh-CN" sz="900">
                  <a:solidFill>
                    <a:srgbClr val="A6A6A6"/>
                  </a:solidFill>
                  <a:latin typeface="Arial" panose="020B0604020202020204" pitchFamily="34" charset="0"/>
                  <a:ea typeface="微软雅黑" panose="020B0503020204020204" pitchFamily="34" charset="-122"/>
                </a:rPr>
                <a:t>New Year's Resolutions</a:t>
              </a:r>
              <a:endParaRPr kumimoji="1" lang="zh-CN" altLang="en-US" sz="900">
                <a:solidFill>
                  <a:srgbClr val="A6A6A6"/>
                </a:solidFill>
                <a:latin typeface="Arial" panose="020B0604020202020204" pitchFamily="34" charset="0"/>
                <a:ea typeface="微软雅黑" panose="020B0503020204020204" pitchFamily="34" charset="-122"/>
              </a:endParaRPr>
            </a:p>
          </p:txBody>
        </p:sp>
      </p:grpSp>
      <p:grpSp>
        <p:nvGrpSpPr>
          <p:cNvPr id="19461" name="组合 27"/>
          <p:cNvGrpSpPr/>
          <p:nvPr/>
        </p:nvGrpSpPr>
        <p:grpSpPr bwMode="auto">
          <a:xfrm>
            <a:off x="2678113" y="2530475"/>
            <a:ext cx="3781425" cy="828675"/>
            <a:chOff x="2678500" y="2530763"/>
            <a:chExt cx="3780683" cy="827968"/>
          </a:xfrm>
        </p:grpSpPr>
        <p:grpSp>
          <p:nvGrpSpPr>
            <p:cNvPr id="19472" name="组合 28"/>
            <p:cNvGrpSpPr/>
            <p:nvPr/>
          </p:nvGrpSpPr>
          <p:grpSpPr bwMode="auto">
            <a:xfrm>
              <a:off x="2678500" y="2530763"/>
              <a:ext cx="3780683" cy="827968"/>
              <a:chOff x="2424842" y="2765150"/>
              <a:chExt cx="3944264" cy="863792"/>
            </a:xfrm>
          </p:grpSpPr>
          <p:sp>
            <p:nvSpPr>
              <p:cNvPr id="31" name="矩形 30"/>
              <p:cNvSpPr/>
              <p:nvPr/>
            </p:nvSpPr>
            <p:spPr>
              <a:xfrm>
                <a:off x="2843808" y="3025870"/>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矩形 31"/>
              <p:cNvSpPr/>
              <p:nvPr/>
            </p:nvSpPr>
            <p:spPr>
              <a:xfrm>
                <a:off x="3131840" y="3076198"/>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9480" name="组合 32"/>
              <p:cNvGrpSpPr/>
              <p:nvPr/>
            </p:nvGrpSpPr>
            <p:grpSpPr bwMode="auto">
              <a:xfrm>
                <a:off x="2424842" y="2765150"/>
                <a:ext cx="974972" cy="863792"/>
                <a:chOff x="2452762" y="2765150"/>
                <a:chExt cx="974972" cy="863792"/>
              </a:xfrm>
            </p:grpSpPr>
            <p:sp>
              <p:nvSpPr>
                <p:cNvPr id="34" name="椭圆 33"/>
                <p:cNvSpPr/>
                <p:nvPr/>
              </p:nvSpPr>
              <p:spPr>
                <a:xfrm>
                  <a:off x="2578608" y="2882639"/>
                  <a:ext cx="731891" cy="733064"/>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9482" name="Picture 462" descr="E:\2013.3.28\科技\16-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762" y="2765150"/>
                  <a:ext cx="974972" cy="8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9473" name="TextBox 83"/>
            <p:cNvSpPr txBox="1">
              <a:spLocks noChangeArrowheads="1"/>
            </p:cNvSpPr>
            <p:nvPr/>
          </p:nvSpPr>
          <p:spPr bwMode="auto">
            <a:xfrm>
              <a:off x="3924442" y="2838475"/>
              <a:ext cx="2512520" cy="3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A6A6A6"/>
                  </a:solidFill>
                  <a:latin typeface="微软雅黑" panose="020B0503020204020204" pitchFamily="34" charset="-122"/>
                  <a:ea typeface="微软雅黑" panose="020B0503020204020204" pitchFamily="34" charset="-122"/>
                </a:rPr>
                <a:t>思考总结 </a:t>
              </a:r>
              <a:r>
                <a:rPr kumimoji="1" lang="en-US" altLang="zh-CN" sz="900">
                  <a:solidFill>
                    <a:srgbClr val="A6A6A6"/>
                  </a:solidFill>
                  <a:latin typeface="Arial" panose="020B0604020202020204" pitchFamily="34" charset="0"/>
                  <a:ea typeface="微软雅黑" panose="020B0503020204020204" pitchFamily="34" charset="-122"/>
                </a:rPr>
                <a:t>Thinking Summary</a:t>
              </a:r>
              <a:endParaRPr kumimoji="1" lang="zh-CN" altLang="en-US" sz="900">
                <a:solidFill>
                  <a:srgbClr val="A6A6A6"/>
                </a:solidFill>
                <a:latin typeface="Arial" panose="020B0604020202020204" pitchFamily="34" charset="0"/>
                <a:ea typeface="微软雅黑" panose="020B0503020204020204" pitchFamily="34" charset="-122"/>
              </a:endParaRPr>
            </a:p>
          </p:txBody>
        </p:sp>
      </p:grpSp>
      <p:grpSp>
        <p:nvGrpSpPr>
          <p:cNvPr id="36" name="组合 35"/>
          <p:cNvGrpSpPr/>
          <p:nvPr/>
        </p:nvGrpSpPr>
        <p:grpSpPr bwMode="auto">
          <a:xfrm>
            <a:off x="199455" y="275664"/>
            <a:ext cx="2043867" cy="334580"/>
            <a:chOff x="1877424" y="208717"/>
            <a:chExt cx="632464" cy="218723"/>
          </a:xfrm>
          <a:effectLst>
            <a:outerShdw blurRad="63500" sx="102000" sy="102000" algn="ctr" rotWithShape="0">
              <a:prstClr val="black">
                <a:alpha val="15000"/>
              </a:prstClr>
            </a:outerShdw>
          </a:effectLst>
        </p:grpSpPr>
        <p:sp>
          <p:nvSpPr>
            <p:cNvPr id="37" name="圆角矩形 36"/>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8"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9" name="TextBox 38"/>
          <p:cNvSpPr txBox="1"/>
          <p:nvPr/>
        </p:nvSpPr>
        <p:spPr>
          <a:xfrm>
            <a:off x="611188" y="258763"/>
            <a:ext cx="723900" cy="368300"/>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white"/>
                </a:solidFill>
                <a:latin typeface="微软雅黑" panose="020B0503020204020204" pitchFamily="34" charset="-122"/>
                <a:ea typeface="微软雅黑" panose="020B0503020204020204" pitchFamily="34" charset="-122"/>
              </a:rPr>
              <a:t>目录</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19464" name="TextBox 39"/>
          <p:cNvSpPr txBox="1">
            <a:spLocks noChangeArrowheads="1"/>
          </p:cNvSpPr>
          <p:nvPr/>
        </p:nvSpPr>
        <p:spPr bwMode="auto">
          <a:xfrm>
            <a:off x="1042988" y="304800"/>
            <a:ext cx="120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FFFFFF"/>
                </a:solidFill>
                <a:latin typeface="Arial" panose="020B0604020202020204" pitchFamily="34" charset="0"/>
                <a:cs typeface="Arial" panose="020B0604020202020204" pitchFamily="34" charset="0"/>
              </a:rPr>
              <a:t>Contents</a:t>
            </a:r>
            <a:endParaRPr lang="zh-CN" altLang="en-US" sz="1200">
              <a:solidFill>
                <a:srgbClr val="FFFFFF"/>
              </a:solidFill>
              <a:latin typeface="Arial" panose="020B0604020202020204" pitchFamily="34" charset="0"/>
              <a:cs typeface="Arial" panose="020B0604020202020204" pitchFamily="34" charset="0"/>
            </a:endParaRPr>
          </a:p>
        </p:txBody>
      </p:sp>
      <p:grpSp>
        <p:nvGrpSpPr>
          <p:cNvPr id="19465" name="组合 40"/>
          <p:cNvGrpSpPr/>
          <p:nvPr/>
        </p:nvGrpSpPr>
        <p:grpSpPr bwMode="auto">
          <a:xfrm>
            <a:off x="280988" y="304800"/>
            <a:ext cx="255587" cy="277813"/>
            <a:chOff x="1619671" y="483518"/>
            <a:chExt cx="255431" cy="278159"/>
          </a:xfrm>
        </p:grpSpPr>
        <p:sp>
          <p:nvSpPr>
            <p:cNvPr id="42" name="矩形 41"/>
            <p:cNvSpPr/>
            <p:nvPr/>
          </p:nvSpPr>
          <p:spPr>
            <a:xfrm>
              <a:off x="1619671" y="483518"/>
              <a:ext cx="255431" cy="278159"/>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3" name="等腰三角形 42"/>
            <p:cNvSpPr/>
            <p:nvPr/>
          </p:nvSpPr>
          <p:spPr>
            <a:xfrm flipV="1">
              <a:off x="1689478" y="572529"/>
              <a:ext cx="115816" cy="100138"/>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44" name="直接连接符 43"/>
          <p:cNvCxnSpPr/>
          <p:nvPr/>
        </p:nvCxnSpPr>
        <p:spPr>
          <a:xfrm>
            <a:off x="1247775" y="347663"/>
            <a:ext cx="0" cy="190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467" name="组合 44"/>
          <p:cNvGrpSpPr/>
          <p:nvPr/>
        </p:nvGrpSpPr>
        <p:grpSpPr bwMode="auto">
          <a:xfrm>
            <a:off x="4668838" y="174625"/>
            <a:ext cx="4264025" cy="247650"/>
            <a:chOff x="4669239" y="175372"/>
            <a:chExt cx="4263579" cy="246221"/>
          </a:xfrm>
        </p:grpSpPr>
        <p:sp>
          <p:nvSpPr>
            <p:cNvPr id="19468"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sp>
          <p:nvSpPr>
            <p:cNvPr id="19469" name="矩形 46"/>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gr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6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23813"/>
            <a:ext cx="9256713" cy="5259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a:xfrm>
            <a:off x="1835696" y="1029534"/>
            <a:ext cx="390088" cy="390088"/>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7110" name="Picture 446" descr="E:\2013.3.28\科技\19-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413" y="257175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449" descr="E:\2013.3.28\科技\03-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13" y="243840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451" descr="E:\2013.3.28\科技\05-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025" y="294481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455" descr="E:\2013.3.28\科技\09-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563" y="1309688"/>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456" descr="E:\2013.3.28\科技\10-0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7488" y="1849438"/>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458" descr="E:\2013.3.28\科技\12-0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987425"/>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459" descr="E:\2013.3.28\科技\13-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5750" y="193516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460" descr="E:\2013.3.28\科技\14-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8513" y="2867025"/>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461" descr="E:\2013.3.28\科技\15-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5" y="179070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62" descr="E:\2013.3.28\科技\16-01.png"/>
          <p:cNvPicPr>
            <a:picLocks noChangeAspect="1" noChangeArrowheads="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0362" y="1400173"/>
            <a:ext cx="542925" cy="481013"/>
          </a:xfrm>
          <a:prstGeom prst="rect">
            <a:avLst/>
          </a:prstGeom>
          <a:noFill/>
          <a:extLst>
            <a:ext uri="{909E8E84-426E-40DD-AFC4-6F175D3DCCD1}">
              <a14:hiddenFill xmlns:a14="http://schemas.microsoft.com/office/drawing/2010/main">
                <a:solidFill>
                  <a:srgbClr val="FFFFFF"/>
                </a:solidFill>
              </a14:hiddenFill>
            </a:ext>
          </a:extLst>
        </p:spPr>
      </p:pic>
      <p:sp>
        <p:nvSpPr>
          <p:cNvPr id="16" name="椭圆 15"/>
          <p:cNvSpPr/>
          <p:nvPr/>
        </p:nvSpPr>
        <p:spPr>
          <a:xfrm>
            <a:off x="4249241" y="1571441"/>
            <a:ext cx="229402" cy="229402"/>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椭圆 16"/>
          <p:cNvSpPr/>
          <p:nvPr/>
        </p:nvSpPr>
        <p:spPr>
          <a:xfrm>
            <a:off x="2849272" y="1803717"/>
            <a:ext cx="307104" cy="307104"/>
          </a:xfrm>
          <a:prstGeom prst="ellipse">
            <a:avLst/>
          </a:prstGeom>
          <a:solidFill>
            <a:schemeClr val="bg1">
              <a:alpha val="3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7"/>
          <p:cNvSpPr/>
          <p:nvPr/>
        </p:nvSpPr>
        <p:spPr>
          <a:xfrm>
            <a:off x="1086444" y="2740932"/>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椭圆 18"/>
          <p:cNvSpPr/>
          <p:nvPr/>
        </p:nvSpPr>
        <p:spPr>
          <a:xfrm>
            <a:off x="3212444" y="1790855"/>
            <a:ext cx="697192" cy="697192"/>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椭圆 19"/>
          <p:cNvSpPr/>
          <p:nvPr/>
        </p:nvSpPr>
        <p:spPr>
          <a:xfrm>
            <a:off x="4080522" y="1880136"/>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椭圆 20"/>
          <p:cNvSpPr/>
          <p:nvPr/>
        </p:nvSpPr>
        <p:spPr>
          <a:xfrm>
            <a:off x="3822930" y="2979315"/>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椭圆 21"/>
          <p:cNvSpPr/>
          <p:nvPr/>
        </p:nvSpPr>
        <p:spPr>
          <a:xfrm>
            <a:off x="3104181" y="2725532"/>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椭圆 22"/>
          <p:cNvSpPr/>
          <p:nvPr/>
        </p:nvSpPr>
        <p:spPr>
          <a:xfrm>
            <a:off x="3646535" y="3347719"/>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椭圆 23"/>
          <p:cNvSpPr/>
          <p:nvPr/>
        </p:nvSpPr>
        <p:spPr>
          <a:xfrm>
            <a:off x="2724497" y="3403964"/>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24"/>
          <p:cNvSpPr/>
          <p:nvPr/>
        </p:nvSpPr>
        <p:spPr>
          <a:xfrm>
            <a:off x="1878119" y="3129232"/>
            <a:ext cx="436974" cy="436974"/>
          </a:xfrm>
          <a:prstGeom prst="ellipse">
            <a:avLst/>
          </a:prstGeom>
          <a:solidFill>
            <a:schemeClr val="bg1">
              <a:alpha val="10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椭圆 25"/>
          <p:cNvSpPr/>
          <p:nvPr/>
        </p:nvSpPr>
        <p:spPr>
          <a:xfrm>
            <a:off x="2018917" y="1965799"/>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a:xfrm>
            <a:off x="2376496" y="1631742"/>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椭圆 27"/>
          <p:cNvSpPr/>
          <p:nvPr/>
        </p:nvSpPr>
        <p:spPr>
          <a:xfrm>
            <a:off x="1425924" y="2317110"/>
            <a:ext cx="436974" cy="436974"/>
          </a:xfrm>
          <a:prstGeom prst="ellipse">
            <a:avLst/>
          </a:prstGeom>
          <a:solidFill>
            <a:schemeClr val="bg1">
              <a:alpha val="9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p:nvPr/>
        </p:nvSpPr>
        <p:spPr>
          <a:xfrm>
            <a:off x="1577363" y="3070771"/>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椭圆 29"/>
          <p:cNvSpPr/>
          <p:nvPr/>
        </p:nvSpPr>
        <p:spPr>
          <a:xfrm>
            <a:off x="1212949" y="3289258"/>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椭圆 30"/>
          <p:cNvSpPr/>
          <p:nvPr/>
        </p:nvSpPr>
        <p:spPr>
          <a:xfrm>
            <a:off x="1389900" y="1712638"/>
            <a:ext cx="436974" cy="43697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椭圆 31"/>
          <p:cNvSpPr/>
          <p:nvPr/>
        </p:nvSpPr>
        <p:spPr>
          <a:xfrm>
            <a:off x="2475749" y="2910745"/>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椭圆 32"/>
          <p:cNvSpPr/>
          <p:nvPr/>
        </p:nvSpPr>
        <p:spPr>
          <a:xfrm>
            <a:off x="3764270" y="1613212"/>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椭圆 33"/>
          <p:cNvSpPr/>
          <p:nvPr/>
        </p:nvSpPr>
        <p:spPr>
          <a:xfrm>
            <a:off x="2802592" y="2706999"/>
            <a:ext cx="520076" cy="520076"/>
          </a:xfrm>
          <a:prstGeom prst="ellipse">
            <a:avLst/>
          </a:prstGeom>
          <a:solidFill>
            <a:schemeClr val="bg1">
              <a:alpha val="3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椭圆 34"/>
          <p:cNvSpPr/>
          <p:nvPr/>
        </p:nvSpPr>
        <p:spPr>
          <a:xfrm>
            <a:off x="2287537" y="3895885"/>
            <a:ext cx="246248" cy="246248"/>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椭圆 35"/>
          <p:cNvSpPr/>
          <p:nvPr/>
        </p:nvSpPr>
        <p:spPr>
          <a:xfrm flipV="1">
            <a:off x="1863841" y="1433274"/>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椭圆 36"/>
          <p:cNvSpPr/>
          <p:nvPr/>
        </p:nvSpPr>
        <p:spPr>
          <a:xfrm flipV="1">
            <a:off x="2817570" y="1118634"/>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 name="椭圆 37"/>
          <p:cNvSpPr/>
          <p:nvPr/>
        </p:nvSpPr>
        <p:spPr>
          <a:xfrm flipV="1">
            <a:off x="3275843" y="886607"/>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椭圆 38"/>
          <p:cNvSpPr/>
          <p:nvPr/>
        </p:nvSpPr>
        <p:spPr>
          <a:xfrm flipV="1">
            <a:off x="3267422" y="1315988"/>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椭圆 39"/>
          <p:cNvSpPr/>
          <p:nvPr/>
        </p:nvSpPr>
        <p:spPr>
          <a:xfrm flipV="1">
            <a:off x="1291223" y="217319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1" name="椭圆 40"/>
          <p:cNvSpPr/>
          <p:nvPr/>
        </p:nvSpPr>
        <p:spPr>
          <a:xfrm flipV="1">
            <a:off x="2496132" y="3686016"/>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 name="椭圆 41"/>
          <p:cNvSpPr/>
          <p:nvPr/>
        </p:nvSpPr>
        <p:spPr>
          <a:xfrm flipV="1">
            <a:off x="3125314" y="374226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椭圆 42"/>
          <p:cNvSpPr/>
          <p:nvPr/>
        </p:nvSpPr>
        <p:spPr>
          <a:xfrm flipV="1">
            <a:off x="3848061" y="3920332"/>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椭圆 43"/>
          <p:cNvSpPr/>
          <p:nvPr/>
        </p:nvSpPr>
        <p:spPr>
          <a:xfrm flipV="1">
            <a:off x="4085993" y="3483663"/>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椭圆 44"/>
          <p:cNvSpPr/>
          <p:nvPr/>
        </p:nvSpPr>
        <p:spPr>
          <a:xfrm flipV="1">
            <a:off x="3522824" y="3015723"/>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椭圆 45"/>
          <p:cNvSpPr/>
          <p:nvPr/>
        </p:nvSpPr>
        <p:spPr>
          <a:xfrm flipV="1">
            <a:off x="4610538" y="231747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椭圆 46"/>
          <p:cNvSpPr/>
          <p:nvPr/>
        </p:nvSpPr>
        <p:spPr>
          <a:xfrm>
            <a:off x="4129269" y="2858322"/>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椭圆 47"/>
          <p:cNvSpPr/>
          <p:nvPr/>
        </p:nvSpPr>
        <p:spPr>
          <a:xfrm>
            <a:off x="4308903" y="2449642"/>
            <a:ext cx="339480" cy="339480"/>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椭圆 48"/>
          <p:cNvSpPr/>
          <p:nvPr/>
        </p:nvSpPr>
        <p:spPr>
          <a:xfrm>
            <a:off x="3882542" y="1295996"/>
            <a:ext cx="339480" cy="339480"/>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椭圆 49"/>
          <p:cNvSpPr/>
          <p:nvPr/>
        </p:nvSpPr>
        <p:spPr>
          <a:xfrm>
            <a:off x="2106654" y="2627557"/>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椭圆 50"/>
          <p:cNvSpPr/>
          <p:nvPr/>
        </p:nvSpPr>
        <p:spPr>
          <a:xfrm>
            <a:off x="2764701" y="2799678"/>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椭圆 51"/>
          <p:cNvSpPr/>
          <p:nvPr/>
        </p:nvSpPr>
        <p:spPr>
          <a:xfrm>
            <a:off x="2884511" y="3162506"/>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椭圆 52"/>
          <p:cNvSpPr/>
          <p:nvPr/>
        </p:nvSpPr>
        <p:spPr>
          <a:xfrm>
            <a:off x="2446134" y="3373735"/>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椭圆 53"/>
          <p:cNvSpPr/>
          <p:nvPr/>
        </p:nvSpPr>
        <p:spPr>
          <a:xfrm>
            <a:off x="2297764" y="1469592"/>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椭圆 54"/>
          <p:cNvSpPr/>
          <p:nvPr/>
        </p:nvSpPr>
        <p:spPr>
          <a:xfrm>
            <a:off x="2446134" y="921849"/>
            <a:ext cx="339480" cy="339480"/>
          </a:xfrm>
          <a:prstGeom prst="ellipse">
            <a:avLst/>
          </a:prstGeom>
          <a:solidFill>
            <a:schemeClr val="bg1">
              <a:lumMod val="85000"/>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 name="椭圆 55"/>
          <p:cNvSpPr/>
          <p:nvPr/>
        </p:nvSpPr>
        <p:spPr>
          <a:xfrm>
            <a:off x="3822930" y="2152058"/>
            <a:ext cx="436974" cy="43697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椭圆 56"/>
          <p:cNvSpPr/>
          <p:nvPr/>
        </p:nvSpPr>
        <p:spPr>
          <a:xfrm flipV="1">
            <a:off x="1672788" y="342503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 name="椭圆 57"/>
          <p:cNvSpPr/>
          <p:nvPr/>
        </p:nvSpPr>
        <p:spPr>
          <a:xfrm flipV="1">
            <a:off x="1292530" y="3099125"/>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 name="椭圆 58"/>
          <p:cNvSpPr/>
          <p:nvPr/>
        </p:nvSpPr>
        <p:spPr>
          <a:xfrm flipV="1">
            <a:off x="4269867" y="2271868"/>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椭圆 59"/>
          <p:cNvSpPr/>
          <p:nvPr/>
        </p:nvSpPr>
        <p:spPr>
          <a:xfrm flipV="1">
            <a:off x="3566916" y="1205769"/>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椭圆 60"/>
          <p:cNvSpPr/>
          <p:nvPr/>
        </p:nvSpPr>
        <p:spPr>
          <a:xfrm flipV="1">
            <a:off x="3321136" y="156651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 name="椭圆 61"/>
          <p:cNvSpPr/>
          <p:nvPr/>
        </p:nvSpPr>
        <p:spPr>
          <a:xfrm flipV="1">
            <a:off x="3134974" y="1831699"/>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 name="椭圆 62"/>
          <p:cNvSpPr/>
          <p:nvPr/>
        </p:nvSpPr>
        <p:spPr>
          <a:xfrm>
            <a:off x="3042704" y="1060693"/>
            <a:ext cx="339480" cy="339480"/>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椭圆 63"/>
          <p:cNvSpPr/>
          <p:nvPr/>
        </p:nvSpPr>
        <p:spPr>
          <a:xfrm flipV="1">
            <a:off x="2258537" y="1162652"/>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椭圆 64"/>
          <p:cNvSpPr/>
          <p:nvPr/>
        </p:nvSpPr>
        <p:spPr>
          <a:xfrm flipV="1">
            <a:off x="1849190" y="1897410"/>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椭圆 65"/>
          <p:cNvSpPr/>
          <p:nvPr/>
        </p:nvSpPr>
        <p:spPr>
          <a:xfrm flipV="1">
            <a:off x="2018917" y="290177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 name="椭圆 66"/>
          <p:cNvSpPr/>
          <p:nvPr/>
        </p:nvSpPr>
        <p:spPr>
          <a:xfrm flipV="1">
            <a:off x="5138435" y="3175686"/>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 name="椭圆 67"/>
          <p:cNvSpPr/>
          <p:nvPr/>
        </p:nvSpPr>
        <p:spPr>
          <a:xfrm flipV="1">
            <a:off x="4706905" y="3206610"/>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 name="椭圆 68"/>
          <p:cNvSpPr/>
          <p:nvPr/>
        </p:nvSpPr>
        <p:spPr>
          <a:xfrm flipV="1">
            <a:off x="4126056" y="3784805"/>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0" name="椭圆 69"/>
          <p:cNvSpPr/>
          <p:nvPr/>
        </p:nvSpPr>
        <p:spPr>
          <a:xfrm flipV="1">
            <a:off x="3104181" y="4117846"/>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 name="椭圆 70"/>
          <p:cNvSpPr/>
          <p:nvPr/>
        </p:nvSpPr>
        <p:spPr>
          <a:xfrm flipV="1">
            <a:off x="3535881" y="4293098"/>
            <a:ext cx="197354" cy="197354"/>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2" name="椭圆 71"/>
          <p:cNvSpPr/>
          <p:nvPr/>
        </p:nvSpPr>
        <p:spPr>
          <a:xfrm flipV="1">
            <a:off x="2048043" y="4208123"/>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3" name="椭圆 72"/>
          <p:cNvSpPr/>
          <p:nvPr/>
        </p:nvSpPr>
        <p:spPr>
          <a:xfrm flipV="1">
            <a:off x="1679024" y="3670331"/>
            <a:ext cx="197354" cy="197354"/>
          </a:xfrm>
          <a:prstGeom prst="ellipse">
            <a:avLst/>
          </a:prstGeom>
          <a:solidFill>
            <a:schemeClr val="bg1">
              <a:alpha val="14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椭圆 73"/>
          <p:cNvSpPr/>
          <p:nvPr/>
        </p:nvSpPr>
        <p:spPr>
          <a:xfrm flipV="1">
            <a:off x="901401" y="3176381"/>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 name="椭圆 74"/>
          <p:cNvSpPr/>
          <p:nvPr/>
        </p:nvSpPr>
        <p:spPr>
          <a:xfrm flipV="1">
            <a:off x="762000" y="2032190"/>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 name="椭圆 75"/>
          <p:cNvSpPr/>
          <p:nvPr/>
        </p:nvSpPr>
        <p:spPr>
          <a:xfrm flipV="1">
            <a:off x="3001682" y="510923"/>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7" name="椭圆 76"/>
          <p:cNvSpPr/>
          <p:nvPr/>
        </p:nvSpPr>
        <p:spPr>
          <a:xfrm flipV="1">
            <a:off x="4101655" y="795558"/>
            <a:ext cx="197354" cy="197354"/>
          </a:xfrm>
          <a:prstGeom prst="ellipse">
            <a:avLst/>
          </a:prstGeom>
          <a:solidFill>
            <a:schemeClr val="bg1">
              <a:alpha val="2000"/>
            </a:scheme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 name="椭圆 77"/>
          <p:cNvSpPr/>
          <p:nvPr/>
        </p:nvSpPr>
        <p:spPr>
          <a:xfrm>
            <a:off x="2916247" y="852873"/>
            <a:ext cx="229402" cy="229402"/>
          </a:xfrm>
          <a:prstGeom prst="ellipse">
            <a:avLst/>
          </a:prstGeom>
          <a:solidFill>
            <a:srgbClr val="00B0F0">
              <a:alpha val="14000"/>
            </a:srgbClr>
          </a:solidFill>
          <a:ln w="9525">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7309" name="Picture 453" descr="E:\2013.3.28\科技\07-0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5888" y="313690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310" name="Picture 450" descr="E:\2013.3.28\科技\04-0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4150" y="149225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311" name="Picture 447" descr="E:\2013.3.28\科技\01-0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2950" y="1803400"/>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312" name="Picture 454" descr="E:\2013.3.28\科技\08-0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36688" y="2738438"/>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313" name="Picture 457" descr="E:\2013.3.28\科技\11-0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3863" y="3443288"/>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314" name="Picture 464" descr="E:\2013.3.28\科技\18-0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98675" y="324326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315" name="Picture 448" descr="E:\2013.3.28\科技\02-01.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75025" y="2378075"/>
            <a:ext cx="5429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316" name="Picture 452" descr="E:\2013.3.28\科技\06-01.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95613" y="293211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317" name="Picture 463" descr="E:\2013.3.28\科技\17-01.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97050" y="2386013"/>
            <a:ext cx="5429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318" name="组合 87"/>
          <p:cNvGrpSpPr/>
          <p:nvPr/>
        </p:nvGrpSpPr>
        <p:grpSpPr bwMode="auto">
          <a:xfrm>
            <a:off x="2933700" y="1635125"/>
            <a:ext cx="622300" cy="620713"/>
            <a:chOff x="5053237" y="-728378"/>
            <a:chExt cx="728378" cy="728378"/>
          </a:xfrm>
        </p:grpSpPr>
        <p:sp>
          <p:nvSpPr>
            <p:cNvPr id="89" name="椭圆 88"/>
            <p:cNvSpPr/>
            <p:nvPr/>
          </p:nvSpPr>
          <p:spPr>
            <a:xfrm>
              <a:off x="5053237" y="-728378"/>
              <a:ext cx="728378" cy="728378"/>
            </a:xfrm>
            <a:prstGeom prst="ellipse">
              <a:avLst/>
            </a:prstGeom>
            <a:solidFill>
              <a:srgbClr val="00B0F0">
                <a:alpha val="34000"/>
              </a:srgbClr>
            </a:soli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364" name="Freeform 49"/>
            <p:cNvSpPr>
              <a:spLocks noEditPoints="1"/>
            </p:cNvSpPr>
            <p:nvPr/>
          </p:nvSpPr>
          <p:spPr bwMode="auto">
            <a:xfrm>
              <a:off x="5287400" y="-531629"/>
              <a:ext cx="298152" cy="277730"/>
            </a:xfrm>
            <a:custGeom>
              <a:avLst/>
              <a:gdLst>
                <a:gd name="T0" fmla="*/ 2147483646 w 31"/>
                <a:gd name="T1" fmla="*/ 2147483646 h 29"/>
                <a:gd name="T2" fmla="*/ 2147483646 w 31"/>
                <a:gd name="T3" fmla="*/ 0 h 29"/>
                <a:gd name="T4" fmla="*/ 2147483646 w 31"/>
                <a:gd name="T5" fmla="*/ 0 h 29"/>
                <a:gd name="T6" fmla="*/ 2147483646 w 31"/>
                <a:gd name="T7" fmla="*/ 0 h 29"/>
                <a:gd name="T8" fmla="*/ 2147483646 w 31"/>
                <a:gd name="T9" fmla="*/ 2147483646 h 29"/>
                <a:gd name="T10" fmla="*/ 2147483646 w 31"/>
                <a:gd name="T11" fmla="*/ 2147483646 h 29"/>
                <a:gd name="T12" fmla="*/ 2147483646 w 31"/>
                <a:gd name="T13" fmla="*/ 2147483646 h 29"/>
                <a:gd name="T14" fmla="*/ 2147483646 w 31"/>
                <a:gd name="T15" fmla="*/ 2147483646 h 29"/>
                <a:gd name="T16" fmla="*/ 2147483646 w 31"/>
                <a:gd name="T17" fmla="*/ 2147483646 h 29"/>
                <a:gd name="T18" fmla="*/ 0 w 31"/>
                <a:gd name="T19" fmla="*/ 2147483646 h 29"/>
                <a:gd name="T20" fmla="*/ 2147483646 w 31"/>
                <a:gd name="T21" fmla="*/ 2147483646 h 29"/>
                <a:gd name="T22" fmla="*/ 2147483646 w 31"/>
                <a:gd name="T23" fmla="*/ 2147483646 h 29"/>
                <a:gd name="T24" fmla="*/ 2147483646 w 31"/>
                <a:gd name="T25" fmla="*/ 2147483646 h 29"/>
                <a:gd name="T26" fmla="*/ 2147483646 w 31"/>
                <a:gd name="T27" fmla="*/ 2147483646 h 29"/>
                <a:gd name="T28" fmla="*/ 2147483646 w 31"/>
                <a:gd name="T29" fmla="*/ 2147483646 h 29"/>
                <a:gd name="T30" fmla="*/ 2147483646 w 31"/>
                <a:gd name="T31" fmla="*/ 2147483646 h 29"/>
                <a:gd name="T32" fmla="*/ 2147483646 w 31"/>
                <a:gd name="T33" fmla="*/ 2147483646 h 29"/>
                <a:gd name="T34" fmla="*/ 2147483646 w 31"/>
                <a:gd name="T35" fmla="*/ 2147483646 h 29"/>
                <a:gd name="T36" fmla="*/ 2147483646 w 31"/>
                <a:gd name="T37" fmla="*/ 2147483646 h 29"/>
                <a:gd name="T38" fmla="*/ 2147483646 w 31"/>
                <a:gd name="T39" fmla="*/ 2147483646 h 29"/>
                <a:gd name="T40" fmla="*/ 2147483646 w 31"/>
                <a:gd name="T41" fmla="*/ 2147483646 h 29"/>
                <a:gd name="T42" fmla="*/ 2147483646 w 31"/>
                <a:gd name="T43" fmla="*/ 2147483646 h 29"/>
                <a:gd name="T44" fmla="*/ 2147483646 w 31"/>
                <a:gd name="T45" fmla="*/ 2147483646 h 29"/>
                <a:gd name="T46" fmla="*/ 2147483646 w 31"/>
                <a:gd name="T47" fmla="*/ 2147483646 h 29"/>
                <a:gd name="T48" fmla="*/ 2147483646 w 31"/>
                <a:gd name="T49" fmla="*/ 2147483646 h 29"/>
                <a:gd name="T50" fmla="*/ 2147483646 w 31"/>
                <a:gd name="T51" fmla="*/ 2147483646 h 29"/>
                <a:gd name="T52" fmla="*/ 2147483646 w 31"/>
                <a:gd name="T53" fmla="*/ 2147483646 h 29"/>
                <a:gd name="T54" fmla="*/ 2147483646 w 31"/>
                <a:gd name="T55" fmla="*/ 2147483646 h 29"/>
                <a:gd name="T56" fmla="*/ 2147483646 w 31"/>
                <a:gd name="T57" fmla="*/ 2147483646 h 29"/>
                <a:gd name="T58" fmla="*/ 2147483646 w 31"/>
                <a:gd name="T59" fmla="*/ 2147483646 h 29"/>
                <a:gd name="T60" fmla="*/ 2147483646 w 31"/>
                <a:gd name="T61" fmla="*/ 2147483646 h 29"/>
                <a:gd name="T62" fmla="*/ 2147483646 w 31"/>
                <a:gd name="T63" fmla="*/ 2147483646 h 29"/>
                <a:gd name="T64" fmla="*/ 2147483646 w 31"/>
                <a:gd name="T65" fmla="*/ 2147483646 h 29"/>
                <a:gd name="T66" fmla="*/ 2147483646 w 31"/>
                <a:gd name="T67" fmla="*/ 2147483646 h 29"/>
                <a:gd name="T68" fmla="*/ 2147483646 w 31"/>
                <a:gd name="T69" fmla="*/ 2147483646 h 29"/>
                <a:gd name="T70" fmla="*/ 2147483646 w 31"/>
                <a:gd name="T71" fmla="*/ 2147483646 h 29"/>
                <a:gd name="T72" fmla="*/ 2147483646 w 31"/>
                <a:gd name="T73" fmla="*/ 2147483646 h 29"/>
                <a:gd name="T74" fmla="*/ 2147483646 w 31"/>
                <a:gd name="T75" fmla="*/ 2147483646 h 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1" h="29">
                  <a:moveTo>
                    <a:pt x="2" y="14"/>
                  </a:moveTo>
                  <a:cubicBezTo>
                    <a:pt x="7" y="14"/>
                    <a:pt x="7" y="14"/>
                    <a:pt x="7" y="14"/>
                  </a:cubicBezTo>
                  <a:cubicBezTo>
                    <a:pt x="7" y="2"/>
                    <a:pt x="7" y="2"/>
                    <a:pt x="7" y="2"/>
                  </a:cubicBezTo>
                  <a:cubicBezTo>
                    <a:pt x="7" y="1"/>
                    <a:pt x="8" y="0"/>
                    <a:pt x="10" y="0"/>
                  </a:cubicBezTo>
                  <a:cubicBezTo>
                    <a:pt x="18" y="0"/>
                    <a:pt x="18" y="0"/>
                    <a:pt x="18" y="0"/>
                  </a:cubicBezTo>
                  <a:cubicBezTo>
                    <a:pt x="18" y="0"/>
                    <a:pt x="18" y="0"/>
                    <a:pt x="18" y="0"/>
                  </a:cubicBezTo>
                  <a:cubicBezTo>
                    <a:pt x="18" y="0"/>
                    <a:pt x="18" y="0"/>
                    <a:pt x="18" y="0"/>
                  </a:cubicBezTo>
                  <a:cubicBezTo>
                    <a:pt x="19" y="0"/>
                    <a:pt x="19" y="0"/>
                    <a:pt x="19" y="0"/>
                  </a:cubicBezTo>
                  <a:cubicBezTo>
                    <a:pt x="19" y="0"/>
                    <a:pt x="19" y="0"/>
                    <a:pt x="19" y="0"/>
                  </a:cubicBezTo>
                  <a:cubicBezTo>
                    <a:pt x="23" y="5"/>
                    <a:pt x="23" y="5"/>
                    <a:pt x="23" y="5"/>
                  </a:cubicBezTo>
                  <a:cubicBezTo>
                    <a:pt x="23" y="5"/>
                    <a:pt x="23" y="5"/>
                    <a:pt x="23" y="5"/>
                  </a:cubicBezTo>
                  <a:cubicBezTo>
                    <a:pt x="23" y="5"/>
                    <a:pt x="23" y="5"/>
                    <a:pt x="23" y="5"/>
                  </a:cubicBezTo>
                  <a:cubicBezTo>
                    <a:pt x="23" y="14"/>
                    <a:pt x="23" y="14"/>
                    <a:pt x="23" y="14"/>
                  </a:cubicBezTo>
                  <a:cubicBezTo>
                    <a:pt x="29" y="14"/>
                    <a:pt x="29" y="14"/>
                    <a:pt x="29" y="14"/>
                  </a:cubicBezTo>
                  <a:cubicBezTo>
                    <a:pt x="30" y="14"/>
                    <a:pt x="31" y="15"/>
                    <a:pt x="31" y="16"/>
                  </a:cubicBezTo>
                  <a:cubicBezTo>
                    <a:pt x="31" y="28"/>
                    <a:pt x="31" y="28"/>
                    <a:pt x="31" y="28"/>
                  </a:cubicBezTo>
                  <a:cubicBezTo>
                    <a:pt x="31" y="28"/>
                    <a:pt x="30" y="29"/>
                    <a:pt x="29" y="29"/>
                  </a:cubicBezTo>
                  <a:cubicBezTo>
                    <a:pt x="2" y="29"/>
                    <a:pt x="2" y="29"/>
                    <a:pt x="2" y="29"/>
                  </a:cubicBezTo>
                  <a:cubicBezTo>
                    <a:pt x="1" y="29"/>
                    <a:pt x="0" y="28"/>
                    <a:pt x="0" y="28"/>
                  </a:cubicBezTo>
                  <a:cubicBezTo>
                    <a:pt x="0" y="16"/>
                    <a:pt x="0" y="16"/>
                    <a:pt x="0" y="16"/>
                  </a:cubicBezTo>
                  <a:cubicBezTo>
                    <a:pt x="0" y="15"/>
                    <a:pt x="1" y="14"/>
                    <a:pt x="2" y="14"/>
                  </a:cubicBezTo>
                  <a:close/>
                  <a:moveTo>
                    <a:pt x="9" y="14"/>
                  </a:moveTo>
                  <a:cubicBezTo>
                    <a:pt x="21" y="14"/>
                    <a:pt x="21" y="14"/>
                    <a:pt x="21" y="14"/>
                  </a:cubicBezTo>
                  <a:cubicBezTo>
                    <a:pt x="21" y="7"/>
                    <a:pt x="21" y="7"/>
                    <a:pt x="21" y="7"/>
                  </a:cubicBezTo>
                  <a:cubicBezTo>
                    <a:pt x="16" y="7"/>
                    <a:pt x="16" y="7"/>
                    <a:pt x="16" y="7"/>
                  </a:cubicBezTo>
                  <a:cubicBezTo>
                    <a:pt x="16" y="7"/>
                    <a:pt x="15" y="7"/>
                    <a:pt x="15" y="7"/>
                  </a:cubicBezTo>
                  <a:cubicBezTo>
                    <a:pt x="12" y="7"/>
                    <a:pt x="12" y="7"/>
                    <a:pt x="12" y="7"/>
                  </a:cubicBezTo>
                  <a:cubicBezTo>
                    <a:pt x="11" y="7"/>
                    <a:pt x="11" y="7"/>
                    <a:pt x="11" y="6"/>
                  </a:cubicBezTo>
                  <a:cubicBezTo>
                    <a:pt x="11" y="5"/>
                    <a:pt x="11" y="5"/>
                    <a:pt x="11" y="5"/>
                  </a:cubicBezTo>
                  <a:cubicBezTo>
                    <a:pt x="11" y="5"/>
                    <a:pt x="11" y="5"/>
                    <a:pt x="12" y="5"/>
                  </a:cubicBezTo>
                  <a:cubicBezTo>
                    <a:pt x="15" y="5"/>
                    <a:pt x="15" y="5"/>
                    <a:pt x="15" y="5"/>
                  </a:cubicBezTo>
                  <a:cubicBezTo>
                    <a:pt x="15" y="2"/>
                    <a:pt x="15" y="2"/>
                    <a:pt x="15" y="2"/>
                  </a:cubicBezTo>
                  <a:cubicBezTo>
                    <a:pt x="11" y="2"/>
                    <a:pt x="11" y="2"/>
                    <a:pt x="11" y="2"/>
                  </a:cubicBezTo>
                  <a:cubicBezTo>
                    <a:pt x="10" y="2"/>
                    <a:pt x="9" y="3"/>
                    <a:pt x="9" y="3"/>
                  </a:cubicBezTo>
                  <a:cubicBezTo>
                    <a:pt x="9" y="14"/>
                    <a:pt x="9" y="14"/>
                    <a:pt x="9" y="14"/>
                  </a:cubicBezTo>
                  <a:close/>
                  <a:moveTo>
                    <a:pt x="11" y="9"/>
                  </a:moveTo>
                  <a:cubicBezTo>
                    <a:pt x="11" y="10"/>
                    <a:pt x="11" y="10"/>
                    <a:pt x="11" y="10"/>
                  </a:cubicBezTo>
                  <a:cubicBezTo>
                    <a:pt x="11" y="10"/>
                    <a:pt x="11" y="10"/>
                    <a:pt x="12" y="10"/>
                  </a:cubicBezTo>
                  <a:cubicBezTo>
                    <a:pt x="19" y="10"/>
                    <a:pt x="19" y="10"/>
                    <a:pt x="19" y="10"/>
                  </a:cubicBezTo>
                  <a:cubicBezTo>
                    <a:pt x="20" y="10"/>
                    <a:pt x="20" y="10"/>
                    <a:pt x="20" y="10"/>
                  </a:cubicBezTo>
                  <a:cubicBezTo>
                    <a:pt x="20" y="9"/>
                    <a:pt x="20" y="9"/>
                    <a:pt x="20" y="9"/>
                  </a:cubicBezTo>
                  <a:cubicBezTo>
                    <a:pt x="20" y="9"/>
                    <a:pt x="20" y="8"/>
                    <a:pt x="19" y="8"/>
                  </a:cubicBezTo>
                  <a:cubicBezTo>
                    <a:pt x="12" y="8"/>
                    <a:pt x="12" y="8"/>
                    <a:pt x="12" y="8"/>
                  </a:cubicBezTo>
                  <a:cubicBezTo>
                    <a:pt x="11" y="8"/>
                    <a:pt x="11" y="9"/>
                    <a:pt x="11" y="9"/>
                  </a:cubicBezTo>
                  <a:close/>
                  <a:moveTo>
                    <a:pt x="19" y="12"/>
                  </a:moveTo>
                  <a:cubicBezTo>
                    <a:pt x="12" y="12"/>
                    <a:pt x="12" y="12"/>
                    <a:pt x="12" y="12"/>
                  </a:cubicBezTo>
                  <a:cubicBezTo>
                    <a:pt x="11" y="12"/>
                    <a:pt x="11" y="12"/>
                    <a:pt x="11" y="12"/>
                  </a:cubicBezTo>
                  <a:cubicBezTo>
                    <a:pt x="11" y="13"/>
                    <a:pt x="11" y="13"/>
                    <a:pt x="11" y="13"/>
                  </a:cubicBezTo>
                  <a:cubicBezTo>
                    <a:pt x="11" y="14"/>
                    <a:pt x="11" y="14"/>
                    <a:pt x="12" y="14"/>
                  </a:cubicBezTo>
                  <a:cubicBezTo>
                    <a:pt x="19" y="14"/>
                    <a:pt x="19" y="14"/>
                    <a:pt x="19" y="14"/>
                  </a:cubicBezTo>
                  <a:cubicBezTo>
                    <a:pt x="20" y="14"/>
                    <a:pt x="20" y="14"/>
                    <a:pt x="20" y="13"/>
                  </a:cubicBezTo>
                  <a:cubicBezTo>
                    <a:pt x="20" y="12"/>
                    <a:pt x="20" y="12"/>
                    <a:pt x="20" y="12"/>
                  </a:cubicBezTo>
                  <a:cubicBezTo>
                    <a:pt x="20" y="12"/>
                    <a:pt x="20" y="12"/>
                    <a:pt x="19" y="12"/>
                  </a:cubicBezTo>
                  <a:close/>
                  <a:moveTo>
                    <a:pt x="18" y="6"/>
                  </a:moveTo>
                  <a:cubicBezTo>
                    <a:pt x="22" y="6"/>
                    <a:pt x="22" y="6"/>
                    <a:pt x="22" y="6"/>
                  </a:cubicBezTo>
                  <a:cubicBezTo>
                    <a:pt x="17" y="1"/>
                    <a:pt x="17" y="1"/>
                    <a:pt x="17" y="1"/>
                  </a:cubicBezTo>
                  <a:cubicBezTo>
                    <a:pt x="17" y="1"/>
                    <a:pt x="17" y="1"/>
                    <a:pt x="17" y="1"/>
                  </a:cubicBezTo>
                  <a:cubicBezTo>
                    <a:pt x="17" y="1"/>
                    <a:pt x="17" y="1"/>
                    <a:pt x="17" y="1"/>
                  </a:cubicBezTo>
                  <a:cubicBezTo>
                    <a:pt x="17" y="5"/>
                    <a:pt x="17" y="5"/>
                    <a:pt x="17" y="5"/>
                  </a:cubicBezTo>
                  <a:cubicBezTo>
                    <a:pt x="17" y="5"/>
                    <a:pt x="17" y="6"/>
                    <a:pt x="18" y="6"/>
                  </a:cubicBezTo>
                  <a:cubicBezTo>
                    <a:pt x="18" y="6"/>
                    <a:pt x="18" y="6"/>
                    <a:pt x="18" y="6"/>
                  </a:cubicBezTo>
                  <a:close/>
                  <a:moveTo>
                    <a:pt x="8" y="20"/>
                  </a:moveTo>
                  <a:cubicBezTo>
                    <a:pt x="7" y="22"/>
                    <a:pt x="6" y="23"/>
                    <a:pt x="6" y="24"/>
                  </a:cubicBezTo>
                  <a:cubicBezTo>
                    <a:pt x="6" y="24"/>
                    <a:pt x="6" y="24"/>
                    <a:pt x="7" y="25"/>
                  </a:cubicBezTo>
                  <a:cubicBezTo>
                    <a:pt x="7" y="25"/>
                    <a:pt x="7" y="25"/>
                    <a:pt x="8" y="25"/>
                  </a:cubicBezTo>
                  <a:cubicBezTo>
                    <a:pt x="10" y="25"/>
                    <a:pt x="11" y="24"/>
                    <a:pt x="11" y="23"/>
                  </a:cubicBezTo>
                  <a:cubicBezTo>
                    <a:pt x="11" y="23"/>
                    <a:pt x="11" y="23"/>
                    <a:pt x="11" y="23"/>
                  </a:cubicBezTo>
                  <a:cubicBezTo>
                    <a:pt x="11" y="22"/>
                    <a:pt x="12" y="21"/>
                    <a:pt x="15" y="21"/>
                  </a:cubicBezTo>
                  <a:cubicBezTo>
                    <a:pt x="18" y="21"/>
                    <a:pt x="20" y="22"/>
                    <a:pt x="20" y="23"/>
                  </a:cubicBezTo>
                  <a:cubicBezTo>
                    <a:pt x="20" y="23"/>
                    <a:pt x="20" y="23"/>
                    <a:pt x="20" y="23"/>
                  </a:cubicBezTo>
                  <a:cubicBezTo>
                    <a:pt x="20" y="24"/>
                    <a:pt x="21" y="25"/>
                    <a:pt x="23" y="25"/>
                  </a:cubicBezTo>
                  <a:cubicBezTo>
                    <a:pt x="24" y="25"/>
                    <a:pt x="25" y="24"/>
                    <a:pt x="25" y="24"/>
                  </a:cubicBezTo>
                  <a:cubicBezTo>
                    <a:pt x="25" y="23"/>
                    <a:pt x="24" y="22"/>
                    <a:pt x="23" y="20"/>
                  </a:cubicBezTo>
                  <a:cubicBezTo>
                    <a:pt x="21" y="19"/>
                    <a:pt x="18" y="19"/>
                    <a:pt x="15" y="19"/>
                  </a:cubicBezTo>
                  <a:cubicBezTo>
                    <a:pt x="14" y="19"/>
                    <a:pt x="13" y="19"/>
                    <a:pt x="11" y="19"/>
                  </a:cubicBezTo>
                  <a:cubicBezTo>
                    <a:pt x="10" y="19"/>
                    <a:pt x="9" y="20"/>
                    <a:pt x="8"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7319" name="组合 90"/>
          <p:cNvGrpSpPr/>
          <p:nvPr/>
        </p:nvGrpSpPr>
        <p:grpSpPr bwMode="auto">
          <a:xfrm>
            <a:off x="2276475" y="1520825"/>
            <a:ext cx="636588" cy="636588"/>
            <a:chOff x="7400029" y="-385478"/>
            <a:chExt cx="728378" cy="728378"/>
          </a:xfrm>
        </p:grpSpPr>
        <p:sp>
          <p:nvSpPr>
            <p:cNvPr id="92" name="椭圆 91"/>
            <p:cNvSpPr/>
            <p:nvPr/>
          </p:nvSpPr>
          <p:spPr>
            <a:xfrm>
              <a:off x="7400029" y="-385478"/>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360" name="Freeform 60"/>
            <p:cNvSpPr>
              <a:spLocks noEditPoints="1"/>
            </p:cNvSpPr>
            <p:nvPr/>
          </p:nvSpPr>
          <p:spPr bwMode="auto">
            <a:xfrm>
              <a:off x="7572060" y="-167061"/>
              <a:ext cx="384316" cy="291544"/>
            </a:xfrm>
            <a:custGeom>
              <a:avLst/>
              <a:gdLst>
                <a:gd name="T0" fmla="*/ 2147483646 w 37"/>
                <a:gd name="T1" fmla="*/ 0 h 28"/>
                <a:gd name="T2" fmla="*/ 2147483646 w 37"/>
                <a:gd name="T3" fmla="*/ 0 h 28"/>
                <a:gd name="T4" fmla="*/ 2147483646 w 37"/>
                <a:gd name="T5" fmla="*/ 2147483646 h 28"/>
                <a:gd name="T6" fmla="*/ 2147483646 w 37"/>
                <a:gd name="T7" fmla="*/ 2147483646 h 28"/>
                <a:gd name="T8" fmla="*/ 2147483646 w 37"/>
                <a:gd name="T9" fmla="*/ 2147483646 h 28"/>
                <a:gd name="T10" fmla="*/ 2147483646 w 37"/>
                <a:gd name="T11" fmla="*/ 2147483646 h 28"/>
                <a:gd name="T12" fmla="*/ 2147483646 w 37"/>
                <a:gd name="T13" fmla="*/ 2147483646 h 28"/>
                <a:gd name="T14" fmla="*/ 2147483646 w 37"/>
                <a:gd name="T15" fmla="*/ 2147483646 h 28"/>
                <a:gd name="T16" fmla="*/ 2147483646 w 37"/>
                <a:gd name="T17" fmla="*/ 0 h 28"/>
                <a:gd name="T18" fmla="*/ 2147483646 w 37"/>
                <a:gd name="T19" fmla="*/ 2147483646 h 28"/>
                <a:gd name="T20" fmla="*/ 2147483646 w 37"/>
                <a:gd name="T21" fmla="*/ 2147483646 h 28"/>
                <a:gd name="T22" fmla="*/ 2147483646 w 37"/>
                <a:gd name="T23" fmla="*/ 2147483646 h 28"/>
                <a:gd name="T24" fmla="*/ 2147483646 w 37"/>
                <a:gd name="T25" fmla="*/ 2147483646 h 28"/>
                <a:gd name="T26" fmla="*/ 2147483646 w 37"/>
                <a:gd name="T27" fmla="*/ 2147483646 h 28"/>
                <a:gd name="T28" fmla="*/ 2147483646 w 37"/>
                <a:gd name="T29" fmla="*/ 2147483646 h 28"/>
                <a:gd name="T30" fmla="*/ 2147483646 w 37"/>
                <a:gd name="T31" fmla="*/ 2147483646 h 28"/>
                <a:gd name="T32" fmla="*/ 2147483646 w 37"/>
                <a:gd name="T33" fmla="*/ 2147483646 h 28"/>
                <a:gd name="T34" fmla="*/ 2147483646 w 37"/>
                <a:gd name="T35" fmla="*/ 2147483646 h 28"/>
                <a:gd name="T36" fmla="*/ 2147483646 w 37"/>
                <a:gd name="T37" fmla="*/ 2147483646 h 28"/>
                <a:gd name="T38" fmla="*/ 2147483646 w 37"/>
                <a:gd name="T39" fmla="*/ 2147483646 h 28"/>
                <a:gd name="T40" fmla="*/ 2147483646 w 37"/>
                <a:gd name="T41" fmla="*/ 2147483646 h 28"/>
                <a:gd name="T42" fmla="*/ 2147483646 w 37"/>
                <a:gd name="T43" fmla="*/ 2147483646 h 28"/>
                <a:gd name="T44" fmla="*/ 2147483646 w 37"/>
                <a:gd name="T45" fmla="*/ 2147483646 h 28"/>
                <a:gd name="T46" fmla="*/ 2147483646 w 37"/>
                <a:gd name="T47" fmla="*/ 2147483646 h 28"/>
                <a:gd name="T48" fmla="*/ 2147483646 w 37"/>
                <a:gd name="T49" fmla="*/ 2147483646 h 28"/>
                <a:gd name="T50" fmla="*/ 2147483646 w 37"/>
                <a:gd name="T51" fmla="*/ 2147483646 h 28"/>
                <a:gd name="T52" fmla="*/ 0 w 37"/>
                <a:gd name="T53" fmla="*/ 2147483646 h 28"/>
                <a:gd name="T54" fmla="*/ 0 w 37"/>
                <a:gd name="T55" fmla="*/ 2147483646 h 28"/>
                <a:gd name="T56" fmla="*/ 2147483646 w 37"/>
                <a:gd name="T57" fmla="*/ 2147483646 h 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7" h="28">
                  <a:moveTo>
                    <a:pt x="4" y="0"/>
                  </a:moveTo>
                  <a:cubicBezTo>
                    <a:pt x="33" y="0"/>
                    <a:pt x="33" y="0"/>
                    <a:pt x="33" y="0"/>
                  </a:cubicBezTo>
                  <a:cubicBezTo>
                    <a:pt x="34" y="0"/>
                    <a:pt x="34" y="0"/>
                    <a:pt x="35" y="1"/>
                  </a:cubicBezTo>
                  <a:cubicBezTo>
                    <a:pt x="22" y="13"/>
                    <a:pt x="22" y="13"/>
                    <a:pt x="22" y="13"/>
                  </a:cubicBezTo>
                  <a:cubicBezTo>
                    <a:pt x="21" y="14"/>
                    <a:pt x="20" y="15"/>
                    <a:pt x="19" y="15"/>
                  </a:cubicBezTo>
                  <a:cubicBezTo>
                    <a:pt x="18" y="15"/>
                    <a:pt x="16" y="14"/>
                    <a:pt x="16" y="13"/>
                  </a:cubicBezTo>
                  <a:cubicBezTo>
                    <a:pt x="16" y="13"/>
                    <a:pt x="16" y="13"/>
                    <a:pt x="16" y="13"/>
                  </a:cubicBezTo>
                  <a:cubicBezTo>
                    <a:pt x="3" y="1"/>
                    <a:pt x="3" y="1"/>
                    <a:pt x="3" y="1"/>
                  </a:cubicBezTo>
                  <a:cubicBezTo>
                    <a:pt x="3" y="0"/>
                    <a:pt x="4" y="0"/>
                    <a:pt x="4" y="0"/>
                  </a:cubicBezTo>
                  <a:close/>
                  <a:moveTo>
                    <a:pt x="37" y="3"/>
                  </a:moveTo>
                  <a:cubicBezTo>
                    <a:pt x="26" y="14"/>
                    <a:pt x="26" y="14"/>
                    <a:pt x="26" y="14"/>
                  </a:cubicBezTo>
                  <a:cubicBezTo>
                    <a:pt x="37" y="25"/>
                    <a:pt x="37" y="25"/>
                    <a:pt x="37" y="25"/>
                  </a:cubicBezTo>
                  <a:cubicBezTo>
                    <a:pt x="37" y="25"/>
                    <a:pt x="37" y="24"/>
                    <a:pt x="37" y="24"/>
                  </a:cubicBezTo>
                  <a:cubicBezTo>
                    <a:pt x="37" y="4"/>
                    <a:pt x="37" y="4"/>
                    <a:pt x="37" y="4"/>
                  </a:cubicBezTo>
                  <a:cubicBezTo>
                    <a:pt x="37" y="4"/>
                    <a:pt x="37" y="3"/>
                    <a:pt x="37" y="3"/>
                  </a:cubicBezTo>
                  <a:close/>
                  <a:moveTo>
                    <a:pt x="35" y="27"/>
                  </a:moveTo>
                  <a:cubicBezTo>
                    <a:pt x="34" y="28"/>
                    <a:pt x="34" y="28"/>
                    <a:pt x="33" y="28"/>
                  </a:cubicBezTo>
                  <a:cubicBezTo>
                    <a:pt x="4" y="28"/>
                    <a:pt x="4" y="28"/>
                    <a:pt x="4" y="28"/>
                  </a:cubicBezTo>
                  <a:cubicBezTo>
                    <a:pt x="4" y="28"/>
                    <a:pt x="3" y="28"/>
                    <a:pt x="3" y="27"/>
                  </a:cubicBezTo>
                  <a:cubicBezTo>
                    <a:pt x="14" y="16"/>
                    <a:pt x="14" y="16"/>
                    <a:pt x="14" y="16"/>
                  </a:cubicBezTo>
                  <a:cubicBezTo>
                    <a:pt x="15" y="17"/>
                    <a:pt x="17" y="18"/>
                    <a:pt x="19" y="18"/>
                  </a:cubicBezTo>
                  <a:cubicBezTo>
                    <a:pt x="20" y="18"/>
                    <a:pt x="22" y="17"/>
                    <a:pt x="24" y="16"/>
                  </a:cubicBezTo>
                  <a:cubicBezTo>
                    <a:pt x="35" y="27"/>
                    <a:pt x="35" y="27"/>
                    <a:pt x="35" y="27"/>
                  </a:cubicBezTo>
                  <a:close/>
                  <a:moveTo>
                    <a:pt x="1" y="25"/>
                  </a:moveTo>
                  <a:cubicBezTo>
                    <a:pt x="12" y="14"/>
                    <a:pt x="12" y="14"/>
                    <a:pt x="12" y="14"/>
                  </a:cubicBezTo>
                  <a:cubicBezTo>
                    <a:pt x="1" y="3"/>
                    <a:pt x="1" y="3"/>
                    <a:pt x="1" y="3"/>
                  </a:cubicBezTo>
                  <a:cubicBezTo>
                    <a:pt x="0" y="3"/>
                    <a:pt x="0" y="4"/>
                    <a:pt x="0" y="4"/>
                  </a:cubicBezTo>
                  <a:cubicBezTo>
                    <a:pt x="0" y="24"/>
                    <a:pt x="0" y="24"/>
                    <a:pt x="0" y="24"/>
                  </a:cubicBezTo>
                  <a:cubicBezTo>
                    <a:pt x="0" y="24"/>
                    <a:pt x="0" y="25"/>
                    <a:pt x="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7320" name="组合 93"/>
          <p:cNvGrpSpPr/>
          <p:nvPr/>
        </p:nvGrpSpPr>
        <p:grpSpPr bwMode="auto">
          <a:xfrm>
            <a:off x="2084388" y="2579688"/>
            <a:ext cx="400050" cy="400050"/>
            <a:chOff x="9322736" y="-382202"/>
            <a:chExt cx="728378" cy="728378"/>
          </a:xfrm>
        </p:grpSpPr>
        <p:sp>
          <p:nvSpPr>
            <p:cNvPr id="95" name="椭圆 94"/>
            <p:cNvSpPr/>
            <p:nvPr/>
          </p:nvSpPr>
          <p:spPr>
            <a:xfrm>
              <a:off x="9322736" y="-382202"/>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356" name="Freeform 158"/>
            <p:cNvSpPr>
              <a:spLocks noEditPoints="1"/>
            </p:cNvSpPr>
            <p:nvPr/>
          </p:nvSpPr>
          <p:spPr bwMode="auto">
            <a:xfrm>
              <a:off x="9486443" y="-218495"/>
              <a:ext cx="400964" cy="400964"/>
            </a:xfrm>
            <a:custGeom>
              <a:avLst/>
              <a:gdLst>
                <a:gd name="T0" fmla="*/ 2147483646 w 46"/>
                <a:gd name="T1" fmla="*/ 2147483646 h 46"/>
                <a:gd name="T2" fmla="*/ 2147483646 w 46"/>
                <a:gd name="T3" fmla="*/ 2147483646 h 46"/>
                <a:gd name="T4" fmla="*/ 2147483646 w 46"/>
                <a:gd name="T5" fmla="*/ 2147483646 h 46"/>
                <a:gd name="T6" fmla="*/ 2147483646 w 46"/>
                <a:gd name="T7" fmla="*/ 2147483646 h 46"/>
                <a:gd name="T8" fmla="*/ 2147483646 w 46"/>
                <a:gd name="T9" fmla="*/ 2147483646 h 46"/>
                <a:gd name="T10" fmla="*/ 2147483646 w 46"/>
                <a:gd name="T11" fmla="*/ 2147483646 h 46"/>
                <a:gd name="T12" fmla="*/ 2147483646 w 46"/>
                <a:gd name="T13" fmla="*/ 2147483646 h 46"/>
                <a:gd name="T14" fmla="*/ 2147483646 w 46"/>
                <a:gd name="T15" fmla="*/ 2147483646 h 46"/>
                <a:gd name="T16" fmla="*/ 2147483646 w 46"/>
                <a:gd name="T17" fmla="*/ 0 h 46"/>
                <a:gd name="T18" fmla="*/ 2147483646 w 46"/>
                <a:gd name="T19" fmla="*/ 2147483646 h 46"/>
                <a:gd name="T20" fmla="*/ 2147483646 w 46"/>
                <a:gd name="T21" fmla="*/ 2147483646 h 46"/>
                <a:gd name="T22" fmla="*/ 2147483646 w 46"/>
                <a:gd name="T23" fmla="*/ 2147483646 h 46"/>
                <a:gd name="T24" fmla="*/ 2147483646 w 46"/>
                <a:gd name="T25" fmla="*/ 2147483646 h 46"/>
                <a:gd name="T26" fmla="*/ 2147483646 w 46"/>
                <a:gd name="T27" fmla="*/ 2147483646 h 46"/>
                <a:gd name="T28" fmla="*/ 2147483646 w 46"/>
                <a:gd name="T29" fmla="*/ 2147483646 h 46"/>
                <a:gd name="T30" fmla="*/ 2147483646 w 46"/>
                <a:gd name="T31" fmla="*/ 2147483646 h 46"/>
                <a:gd name="T32" fmla="*/ 0 w 46"/>
                <a:gd name="T33" fmla="*/ 2147483646 h 46"/>
                <a:gd name="T34" fmla="*/ 2147483646 w 46"/>
                <a:gd name="T35" fmla="*/ 2147483646 h 46"/>
                <a:gd name="T36" fmla="*/ 2147483646 w 46"/>
                <a:gd name="T37" fmla="*/ 2147483646 h 46"/>
                <a:gd name="T38" fmla="*/ 2147483646 w 46"/>
                <a:gd name="T39" fmla="*/ 2147483646 h 46"/>
                <a:gd name="T40" fmla="*/ 2147483646 w 46"/>
                <a:gd name="T41" fmla="*/ 2147483646 h 46"/>
                <a:gd name="T42" fmla="*/ 2147483646 w 46"/>
                <a:gd name="T43" fmla="*/ 2147483646 h 46"/>
                <a:gd name="T44" fmla="*/ 2147483646 w 46"/>
                <a:gd name="T45" fmla="*/ 2147483646 h 46"/>
                <a:gd name="T46" fmla="*/ 2147483646 w 46"/>
                <a:gd name="T47" fmla="*/ 2147483646 h 46"/>
                <a:gd name="T48" fmla="*/ 2147483646 w 46"/>
                <a:gd name="T49" fmla="*/ 2147483646 h 46"/>
                <a:gd name="T50" fmla="*/ 2147483646 w 46"/>
                <a:gd name="T51" fmla="*/ 2147483646 h 46"/>
                <a:gd name="T52" fmla="*/ 2147483646 w 46"/>
                <a:gd name="T53" fmla="*/ 2147483646 h 46"/>
                <a:gd name="T54" fmla="*/ 2147483646 w 46"/>
                <a:gd name="T55" fmla="*/ 2147483646 h 46"/>
                <a:gd name="T56" fmla="*/ 2147483646 w 46"/>
                <a:gd name="T57" fmla="*/ 2147483646 h 46"/>
                <a:gd name="T58" fmla="*/ 2147483646 w 46"/>
                <a:gd name="T59" fmla="*/ 2147483646 h 46"/>
                <a:gd name="T60" fmla="*/ 2147483646 w 46"/>
                <a:gd name="T61" fmla="*/ 2147483646 h 46"/>
                <a:gd name="T62" fmla="*/ 2147483646 w 46"/>
                <a:gd name="T63" fmla="*/ 2147483646 h 46"/>
                <a:gd name="T64" fmla="*/ 2147483646 w 46"/>
                <a:gd name="T65" fmla="*/ 2147483646 h 46"/>
                <a:gd name="T66" fmla="*/ 2147483646 w 46"/>
                <a:gd name="T67" fmla="*/ 2147483646 h 46"/>
                <a:gd name="T68" fmla="*/ 2147483646 w 46"/>
                <a:gd name="T69" fmla="*/ 2147483646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6" h="46">
                  <a:moveTo>
                    <a:pt x="45" y="26"/>
                  </a:moveTo>
                  <a:cubicBezTo>
                    <a:pt x="46" y="26"/>
                    <a:pt x="46" y="26"/>
                    <a:pt x="46" y="25"/>
                  </a:cubicBezTo>
                  <a:cubicBezTo>
                    <a:pt x="46" y="21"/>
                    <a:pt x="46" y="21"/>
                    <a:pt x="46" y="21"/>
                  </a:cubicBezTo>
                  <a:cubicBezTo>
                    <a:pt x="46" y="21"/>
                    <a:pt x="46" y="20"/>
                    <a:pt x="45" y="20"/>
                  </a:cubicBezTo>
                  <a:cubicBezTo>
                    <a:pt x="42" y="20"/>
                    <a:pt x="42" y="20"/>
                    <a:pt x="42" y="20"/>
                  </a:cubicBezTo>
                  <a:cubicBezTo>
                    <a:pt x="41" y="20"/>
                    <a:pt x="40" y="19"/>
                    <a:pt x="40" y="19"/>
                  </a:cubicBezTo>
                  <a:cubicBezTo>
                    <a:pt x="38" y="14"/>
                    <a:pt x="38" y="14"/>
                    <a:pt x="38" y="14"/>
                  </a:cubicBezTo>
                  <a:cubicBezTo>
                    <a:pt x="38" y="14"/>
                    <a:pt x="38" y="13"/>
                    <a:pt x="38" y="12"/>
                  </a:cubicBezTo>
                  <a:cubicBezTo>
                    <a:pt x="41" y="10"/>
                    <a:pt x="41" y="10"/>
                    <a:pt x="41" y="10"/>
                  </a:cubicBezTo>
                  <a:cubicBezTo>
                    <a:pt x="41" y="9"/>
                    <a:pt x="41" y="8"/>
                    <a:pt x="41" y="8"/>
                  </a:cubicBezTo>
                  <a:cubicBezTo>
                    <a:pt x="38" y="5"/>
                    <a:pt x="38" y="5"/>
                    <a:pt x="38" y="5"/>
                  </a:cubicBezTo>
                  <a:cubicBezTo>
                    <a:pt x="38" y="5"/>
                    <a:pt x="37" y="5"/>
                    <a:pt x="36" y="5"/>
                  </a:cubicBezTo>
                  <a:cubicBezTo>
                    <a:pt x="34" y="8"/>
                    <a:pt x="34" y="8"/>
                    <a:pt x="34" y="8"/>
                  </a:cubicBezTo>
                  <a:cubicBezTo>
                    <a:pt x="33" y="8"/>
                    <a:pt x="32" y="8"/>
                    <a:pt x="32" y="8"/>
                  </a:cubicBezTo>
                  <a:cubicBezTo>
                    <a:pt x="27" y="6"/>
                    <a:pt x="27" y="6"/>
                    <a:pt x="27" y="6"/>
                  </a:cubicBezTo>
                  <a:cubicBezTo>
                    <a:pt x="27" y="6"/>
                    <a:pt x="26" y="5"/>
                    <a:pt x="26" y="4"/>
                  </a:cubicBezTo>
                  <a:cubicBezTo>
                    <a:pt x="26" y="1"/>
                    <a:pt x="26" y="1"/>
                    <a:pt x="26" y="1"/>
                  </a:cubicBezTo>
                  <a:cubicBezTo>
                    <a:pt x="26" y="0"/>
                    <a:pt x="25" y="0"/>
                    <a:pt x="25" y="0"/>
                  </a:cubicBezTo>
                  <a:cubicBezTo>
                    <a:pt x="21" y="0"/>
                    <a:pt x="21" y="0"/>
                    <a:pt x="21" y="0"/>
                  </a:cubicBezTo>
                  <a:cubicBezTo>
                    <a:pt x="20" y="0"/>
                    <a:pt x="20" y="0"/>
                    <a:pt x="20" y="1"/>
                  </a:cubicBezTo>
                  <a:cubicBezTo>
                    <a:pt x="20" y="4"/>
                    <a:pt x="20" y="4"/>
                    <a:pt x="20" y="4"/>
                  </a:cubicBezTo>
                  <a:cubicBezTo>
                    <a:pt x="20" y="5"/>
                    <a:pt x="19" y="6"/>
                    <a:pt x="18" y="6"/>
                  </a:cubicBezTo>
                  <a:cubicBezTo>
                    <a:pt x="14" y="8"/>
                    <a:pt x="14" y="8"/>
                    <a:pt x="14" y="8"/>
                  </a:cubicBezTo>
                  <a:cubicBezTo>
                    <a:pt x="13" y="8"/>
                    <a:pt x="12" y="8"/>
                    <a:pt x="12" y="8"/>
                  </a:cubicBezTo>
                  <a:cubicBezTo>
                    <a:pt x="10" y="5"/>
                    <a:pt x="10" y="5"/>
                    <a:pt x="10" y="5"/>
                  </a:cubicBezTo>
                  <a:cubicBezTo>
                    <a:pt x="9" y="5"/>
                    <a:pt x="8" y="5"/>
                    <a:pt x="8" y="5"/>
                  </a:cubicBezTo>
                  <a:cubicBezTo>
                    <a:pt x="5" y="8"/>
                    <a:pt x="5" y="8"/>
                    <a:pt x="5" y="8"/>
                  </a:cubicBezTo>
                  <a:cubicBezTo>
                    <a:pt x="5" y="8"/>
                    <a:pt x="5" y="9"/>
                    <a:pt x="5" y="10"/>
                  </a:cubicBezTo>
                  <a:cubicBezTo>
                    <a:pt x="7" y="12"/>
                    <a:pt x="7" y="12"/>
                    <a:pt x="7" y="12"/>
                  </a:cubicBezTo>
                  <a:cubicBezTo>
                    <a:pt x="8" y="13"/>
                    <a:pt x="8" y="14"/>
                    <a:pt x="8" y="14"/>
                  </a:cubicBezTo>
                  <a:cubicBezTo>
                    <a:pt x="6" y="19"/>
                    <a:pt x="6" y="19"/>
                    <a:pt x="6" y="19"/>
                  </a:cubicBezTo>
                  <a:cubicBezTo>
                    <a:pt x="6" y="19"/>
                    <a:pt x="5" y="20"/>
                    <a:pt x="4" y="20"/>
                  </a:cubicBezTo>
                  <a:cubicBezTo>
                    <a:pt x="1" y="20"/>
                    <a:pt x="1" y="20"/>
                    <a:pt x="1" y="20"/>
                  </a:cubicBezTo>
                  <a:cubicBezTo>
                    <a:pt x="0" y="20"/>
                    <a:pt x="0" y="21"/>
                    <a:pt x="0" y="21"/>
                  </a:cubicBezTo>
                  <a:cubicBezTo>
                    <a:pt x="0" y="25"/>
                    <a:pt x="0" y="25"/>
                    <a:pt x="0" y="25"/>
                  </a:cubicBezTo>
                  <a:cubicBezTo>
                    <a:pt x="0" y="26"/>
                    <a:pt x="0" y="26"/>
                    <a:pt x="1" y="26"/>
                  </a:cubicBezTo>
                  <a:cubicBezTo>
                    <a:pt x="4" y="26"/>
                    <a:pt x="4" y="26"/>
                    <a:pt x="4" y="26"/>
                  </a:cubicBezTo>
                  <a:cubicBezTo>
                    <a:pt x="5" y="26"/>
                    <a:pt x="6" y="27"/>
                    <a:pt x="6" y="28"/>
                  </a:cubicBezTo>
                  <a:cubicBezTo>
                    <a:pt x="8" y="32"/>
                    <a:pt x="8" y="32"/>
                    <a:pt x="8" y="32"/>
                  </a:cubicBezTo>
                  <a:cubicBezTo>
                    <a:pt x="8" y="33"/>
                    <a:pt x="8" y="34"/>
                    <a:pt x="7" y="34"/>
                  </a:cubicBezTo>
                  <a:cubicBezTo>
                    <a:pt x="5" y="36"/>
                    <a:pt x="5" y="36"/>
                    <a:pt x="5" y="36"/>
                  </a:cubicBezTo>
                  <a:cubicBezTo>
                    <a:pt x="5" y="37"/>
                    <a:pt x="5" y="38"/>
                    <a:pt x="5" y="38"/>
                  </a:cubicBezTo>
                  <a:cubicBezTo>
                    <a:pt x="8" y="41"/>
                    <a:pt x="8" y="41"/>
                    <a:pt x="8" y="41"/>
                  </a:cubicBezTo>
                  <a:cubicBezTo>
                    <a:pt x="8" y="41"/>
                    <a:pt x="9" y="41"/>
                    <a:pt x="10" y="41"/>
                  </a:cubicBezTo>
                  <a:cubicBezTo>
                    <a:pt x="12" y="39"/>
                    <a:pt x="12" y="39"/>
                    <a:pt x="12" y="39"/>
                  </a:cubicBezTo>
                  <a:cubicBezTo>
                    <a:pt x="12" y="38"/>
                    <a:pt x="13" y="38"/>
                    <a:pt x="14" y="38"/>
                  </a:cubicBezTo>
                  <a:cubicBezTo>
                    <a:pt x="18" y="40"/>
                    <a:pt x="18" y="40"/>
                    <a:pt x="18" y="40"/>
                  </a:cubicBezTo>
                  <a:cubicBezTo>
                    <a:pt x="19" y="40"/>
                    <a:pt x="20" y="41"/>
                    <a:pt x="20" y="42"/>
                  </a:cubicBezTo>
                  <a:cubicBezTo>
                    <a:pt x="20" y="45"/>
                    <a:pt x="20" y="45"/>
                    <a:pt x="20" y="45"/>
                  </a:cubicBezTo>
                  <a:cubicBezTo>
                    <a:pt x="20" y="46"/>
                    <a:pt x="20" y="46"/>
                    <a:pt x="21" y="46"/>
                  </a:cubicBezTo>
                  <a:cubicBezTo>
                    <a:pt x="25" y="46"/>
                    <a:pt x="25" y="46"/>
                    <a:pt x="25" y="46"/>
                  </a:cubicBezTo>
                  <a:cubicBezTo>
                    <a:pt x="25" y="46"/>
                    <a:pt x="26" y="46"/>
                    <a:pt x="26" y="45"/>
                  </a:cubicBezTo>
                  <a:cubicBezTo>
                    <a:pt x="26" y="42"/>
                    <a:pt x="26" y="42"/>
                    <a:pt x="26" y="42"/>
                  </a:cubicBezTo>
                  <a:cubicBezTo>
                    <a:pt x="26" y="41"/>
                    <a:pt x="27" y="40"/>
                    <a:pt x="27" y="40"/>
                  </a:cubicBezTo>
                  <a:cubicBezTo>
                    <a:pt x="32" y="38"/>
                    <a:pt x="32" y="38"/>
                    <a:pt x="32" y="38"/>
                  </a:cubicBezTo>
                  <a:cubicBezTo>
                    <a:pt x="32" y="38"/>
                    <a:pt x="33" y="38"/>
                    <a:pt x="34" y="39"/>
                  </a:cubicBezTo>
                  <a:cubicBezTo>
                    <a:pt x="36" y="41"/>
                    <a:pt x="36" y="41"/>
                    <a:pt x="36" y="41"/>
                  </a:cubicBezTo>
                  <a:cubicBezTo>
                    <a:pt x="37" y="41"/>
                    <a:pt x="38" y="41"/>
                    <a:pt x="38" y="41"/>
                  </a:cubicBezTo>
                  <a:cubicBezTo>
                    <a:pt x="41" y="38"/>
                    <a:pt x="41" y="38"/>
                    <a:pt x="41" y="38"/>
                  </a:cubicBezTo>
                  <a:cubicBezTo>
                    <a:pt x="41" y="38"/>
                    <a:pt x="41" y="37"/>
                    <a:pt x="41" y="36"/>
                  </a:cubicBezTo>
                  <a:cubicBezTo>
                    <a:pt x="38" y="34"/>
                    <a:pt x="38" y="34"/>
                    <a:pt x="38" y="34"/>
                  </a:cubicBezTo>
                  <a:cubicBezTo>
                    <a:pt x="38" y="34"/>
                    <a:pt x="38" y="33"/>
                    <a:pt x="38" y="32"/>
                  </a:cubicBezTo>
                  <a:cubicBezTo>
                    <a:pt x="40" y="28"/>
                    <a:pt x="40" y="28"/>
                    <a:pt x="40" y="28"/>
                  </a:cubicBezTo>
                  <a:cubicBezTo>
                    <a:pt x="40" y="27"/>
                    <a:pt x="41" y="26"/>
                    <a:pt x="42" y="26"/>
                  </a:cubicBezTo>
                  <a:cubicBezTo>
                    <a:pt x="45" y="26"/>
                    <a:pt x="45" y="26"/>
                    <a:pt x="45" y="26"/>
                  </a:cubicBezTo>
                  <a:close/>
                  <a:moveTo>
                    <a:pt x="23" y="34"/>
                  </a:moveTo>
                  <a:cubicBezTo>
                    <a:pt x="23" y="34"/>
                    <a:pt x="23" y="34"/>
                    <a:pt x="23" y="34"/>
                  </a:cubicBezTo>
                  <a:cubicBezTo>
                    <a:pt x="17" y="34"/>
                    <a:pt x="12" y="29"/>
                    <a:pt x="12" y="23"/>
                  </a:cubicBezTo>
                  <a:cubicBezTo>
                    <a:pt x="12" y="17"/>
                    <a:pt x="17" y="12"/>
                    <a:pt x="23" y="12"/>
                  </a:cubicBezTo>
                  <a:cubicBezTo>
                    <a:pt x="29" y="12"/>
                    <a:pt x="34" y="17"/>
                    <a:pt x="34" y="23"/>
                  </a:cubicBezTo>
                  <a:cubicBezTo>
                    <a:pt x="34" y="29"/>
                    <a:pt x="29" y="34"/>
                    <a:pt x="23" y="3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7321" name="组合 96"/>
          <p:cNvGrpSpPr/>
          <p:nvPr/>
        </p:nvGrpSpPr>
        <p:grpSpPr bwMode="auto">
          <a:xfrm>
            <a:off x="2578100" y="2868613"/>
            <a:ext cx="620713" cy="620712"/>
            <a:chOff x="9436751" y="1025674"/>
            <a:chExt cx="728378" cy="728378"/>
          </a:xfrm>
        </p:grpSpPr>
        <p:sp>
          <p:nvSpPr>
            <p:cNvPr id="98" name="椭圆 97"/>
            <p:cNvSpPr/>
            <p:nvPr/>
          </p:nvSpPr>
          <p:spPr>
            <a:xfrm>
              <a:off x="9436751" y="1025674"/>
              <a:ext cx="728378" cy="728378"/>
            </a:xfrm>
            <a:prstGeom prst="ellipse">
              <a:avLst/>
            </a:prstGeom>
            <a:solidFill>
              <a:srgbClr val="00B0F0">
                <a:alpha val="34000"/>
              </a:srgbClr>
            </a:soli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352" name="Freeform 113"/>
            <p:cNvSpPr>
              <a:spLocks noEditPoints="1"/>
            </p:cNvSpPr>
            <p:nvPr/>
          </p:nvSpPr>
          <p:spPr bwMode="auto">
            <a:xfrm>
              <a:off x="9672345" y="1241278"/>
              <a:ext cx="376338" cy="317790"/>
            </a:xfrm>
            <a:custGeom>
              <a:avLst/>
              <a:gdLst>
                <a:gd name="T0" fmla="*/ 2147483646 w 19"/>
                <a:gd name="T1" fmla="*/ 2147483646 h 16"/>
                <a:gd name="T2" fmla="*/ 2147483646 w 19"/>
                <a:gd name="T3" fmla="*/ 2147483646 h 16"/>
                <a:gd name="T4" fmla="*/ 0 w 19"/>
                <a:gd name="T5" fmla="*/ 2147483646 h 16"/>
                <a:gd name="T6" fmla="*/ 0 w 19"/>
                <a:gd name="T7" fmla="*/ 2147483646 h 16"/>
                <a:gd name="T8" fmla="*/ 2147483646 w 19"/>
                <a:gd name="T9" fmla="*/ 2147483646 h 16"/>
                <a:gd name="T10" fmla="*/ 2147483646 w 19"/>
                <a:gd name="T11" fmla="*/ 2147483646 h 16"/>
                <a:gd name="T12" fmla="*/ 2147483646 w 19"/>
                <a:gd name="T13" fmla="*/ 2147483646 h 16"/>
                <a:gd name="T14" fmla="*/ 2147483646 w 19"/>
                <a:gd name="T15" fmla="*/ 2147483646 h 16"/>
                <a:gd name="T16" fmla="*/ 2147483646 w 19"/>
                <a:gd name="T17" fmla="*/ 2147483646 h 16"/>
                <a:gd name="T18" fmla="*/ 2147483646 w 19"/>
                <a:gd name="T19" fmla="*/ 2147483646 h 16"/>
                <a:gd name="T20" fmla="*/ 2147483646 w 19"/>
                <a:gd name="T21" fmla="*/ 2147483646 h 16"/>
                <a:gd name="T22" fmla="*/ 2147483646 w 19"/>
                <a:gd name="T23" fmla="*/ 0 h 16"/>
                <a:gd name="T24" fmla="*/ 0 w 19"/>
                <a:gd name="T25" fmla="*/ 2147483646 h 16"/>
                <a:gd name="T26" fmla="*/ 2147483646 w 19"/>
                <a:gd name="T27" fmla="*/ 2147483646 h 16"/>
                <a:gd name="T28" fmla="*/ 2147483646 w 19"/>
                <a:gd name="T29" fmla="*/ 2147483646 h 16"/>
                <a:gd name="T30" fmla="*/ 2147483646 w 19"/>
                <a:gd name="T31" fmla="*/ 2147483646 h 16"/>
                <a:gd name="T32" fmla="*/ 2147483646 w 19"/>
                <a:gd name="T33" fmla="*/ 0 h 16"/>
                <a:gd name="T34" fmla="*/ 2147483646 w 19"/>
                <a:gd name="T35" fmla="*/ 2147483646 h 16"/>
                <a:gd name="T36" fmla="*/ 2147483646 w 19"/>
                <a:gd name="T37" fmla="*/ 2147483646 h 16"/>
                <a:gd name="T38" fmla="*/ 2147483646 w 19"/>
                <a:gd name="T39" fmla="*/ 2147483646 h 16"/>
                <a:gd name="T40" fmla="*/ 2147483646 w 19"/>
                <a:gd name="T41" fmla="*/ 2147483646 h 16"/>
                <a:gd name="T42" fmla="*/ 2147483646 w 19"/>
                <a:gd name="T43" fmla="*/ 2147483646 h 16"/>
                <a:gd name="T44" fmla="*/ 2147483646 w 19"/>
                <a:gd name="T45" fmla="*/ 2147483646 h 16"/>
                <a:gd name="T46" fmla="*/ 2147483646 w 19"/>
                <a:gd name="T47" fmla="*/ 2147483646 h 16"/>
                <a:gd name="T48" fmla="*/ 2147483646 w 19"/>
                <a:gd name="T49" fmla="*/ 2147483646 h 16"/>
                <a:gd name="T50" fmla="*/ 2147483646 w 19"/>
                <a:gd name="T51" fmla="*/ 2147483646 h 16"/>
                <a:gd name="T52" fmla="*/ 2147483646 w 19"/>
                <a:gd name="T53" fmla="*/ 2147483646 h 16"/>
                <a:gd name="T54" fmla="*/ 2147483646 w 19"/>
                <a:gd name="T55" fmla="*/ 2147483646 h 16"/>
                <a:gd name="T56" fmla="*/ 2147483646 w 19"/>
                <a:gd name="T57" fmla="*/ 2147483646 h 16"/>
                <a:gd name="T58" fmla="*/ 2147483646 w 19"/>
                <a:gd name="T59" fmla="*/ 2147483646 h 16"/>
                <a:gd name="T60" fmla="*/ 2147483646 w 19"/>
                <a:gd name="T61" fmla="*/ 2147483646 h 16"/>
                <a:gd name="T62" fmla="*/ 2147483646 w 19"/>
                <a:gd name="T63" fmla="*/ 2147483646 h 16"/>
                <a:gd name="T64" fmla="*/ 2147483646 w 19"/>
                <a:gd name="T65" fmla="*/ 2147483646 h 16"/>
                <a:gd name="T66" fmla="*/ 2147483646 w 19"/>
                <a:gd name="T67" fmla="*/ 2147483646 h 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 h="16">
                  <a:moveTo>
                    <a:pt x="13" y="7"/>
                  </a:moveTo>
                  <a:cubicBezTo>
                    <a:pt x="1" y="7"/>
                    <a:pt x="1" y="7"/>
                    <a:pt x="1" y="7"/>
                  </a:cubicBezTo>
                  <a:cubicBezTo>
                    <a:pt x="0" y="7"/>
                    <a:pt x="0" y="7"/>
                    <a:pt x="0" y="8"/>
                  </a:cubicBezTo>
                  <a:cubicBezTo>
                    <a:pt x="0" y="15"/>
                    <a:pt x="0" y="15"/>
                    <a:pt x="0" y="15"/>
                  </a:cubicBezTo>
                  <a:cubicBezTo>
                    <a:pt x="0" y="15"/>
                    <a:pt x="0" y="16"/>
                    <a:pt x="1" y="16"/>
                  </a:cubicBezTo>
                  <a:cubicBezTo>
                    <a:pt x="13" y="16"/>
                    <a:pt x="13" y="16"/>
                    <a:pt x="13" y="16"/>
                  </a:cubicBezTo>
                  <a:cubicBezTo>
                    <a:pt x="13" y="16"/>
                    <a:pt x="14" y="15"/>
                    <a:pt x="14" y="15"/>
                  </a:cubicBezTo>
                  <a:cubicBezTo>
                    <a:pt x="14" y="8"/>
                    <a:pt x="14" y="8"/>
                    <a:pt x="14" y="8"/>
                  </a:cubicBezTo>
                  <a:cubicBezTo>
                    <a:pt x="14" y="7"/>
                    <a:pt x="13" y="7"/>
                    <a:pt x="13" y="7"/>
                  </a:cubicBezTo>
                  <a:close/>
                  <a:moveTo>
                    <a:pt x="3" y="5"/>
                  </a:moveTo>
                  <a:cubicBezTo>
                    <a:pt x="4" y="5"/>
                    <a:pt x="5" y="4"/>
                    <a:pt x="5" y="3"/>
                  </a:cubicBezTo>
                  <a:cubicBezTo>
                    <a:pt x="5" y="1"/>
                    <a:pt x="4" y="0"/>
                    <a:pt x="3" y="0"/>
                  </a:cubicBezTo>
                  <a:cubicBezTo>
                    <a:pt x="1" y="0"/>
                    <a:pt x="0" y="1"/>
                    <a:pt x="0" y="3"/>
                  </a:cubicBezTo>
                  <a:cubicBezTo>
                    <a:pt x="0" y="4"/>
                    <a:pt x="1" y="5"/>
                    <a:pt x="3" y="5"/>
                  </a:cubicBezTo>
                  <a:close/>
                  <a:moveTo>
                    <a:pt x="10" y="5"/>
                  </a:moveTo>
                  <a:cubicBezTo>
                    <a:pt x="11" y="5"/>
                    <a:pt x="13" y="4"/>
                    <a:pt x="13" y="3"/>
                  </a:cubicBezTo>
                  <a:cubicBezTo>
                    <a:pt x="13" y="1"/>
                    <a:pt x="11" y="0"/>
                    <a:pt x="10" y="0"/>
                  </a:cubicBezTo>
                  <a:cubicBezTo>
                    <a:pt x="8" y="0"/>
                    <a:pt x="7" y="1"/>
                    <a:pt x="7" y="3"/>
                  </a:cubicBezTo>
                  <a:cubicBezTo>
                    <a:pt x="7" y="4"/>
                    <a:pt x="8" y="5"/>
                    <a:pt x="10" y="5"/>
                  </a:cubicBezTo>
                  <a:close/>
                  <a:moveTo>
                    <a:pt x="18" y="8"/>
                  </a:moveTo>
                  <a:cubicBezTo>
                    <a:pt x="16" y="8"/>
                    <a:pt x="16" y="8"/>
                    <a:pt x="16" y="8"/>
                  </a:cubicBezTo>
                  <a:cubicBezTo>
                    <a:pt x="15" y="8"/>
                    <a:pt x="15" y="9"/>
                    <a:pt x="15" y="9"/>
                  </a:cubicBezTo>
                  <a:cubicBezTo>
                    <a:pt x="15" y="11"/>
                    <a:pt x="15" y="11"/>
                    <a:pt x="15" y="11"/>
                  </a:cubicBezTo>
                  <a:cubicBezTo>
                    <a:pt x="15" y="12"/>
                    <a:pt x="15" y="12"/>
                    <a:pt x="16" y="12"/>
                  </a:cubicBezTo>
                  <a:cubicBezTo>
                    <a:pt x="18" y="13"/>
                    <a:pt x="18" y="13"/>
                    <a:pt x="18" y="13"/>
                  </a:cubicBezTo>
                  <a:cubicBezTo>
                    <a:pt x="18" y="13"/>
                    <a:pt x="19" y="13"/>
                    <a:pt x="19" y="12"/>
                  </a:cubicBezTo>
                  <a:cubicBezTo>
                    <a:pt x="19" y="8"/>
                    <a:pt x="19" y="8"/>
                    <a:pt x="19" y="8"/>
                  </a:cubicBezTo>
                  <a:cubicBezTo>
                    <a:pt x="19" y="8"/>
                    <a:pt x="18" y="8"/>
                    <a:pt x="18" y="8"/>
                  </a:cubicBezTo>
                  <a:close/>
                  <a:moveTo>
                    <a:pt x="13" y="10"/>
                  </a:moveTo>
                  <a:cubicBezTo>
                    <a:pt x="13" y="10"/>
                    <a:pt x="13" y="10"/>
                    <a:pt x="13" y="10"/>
                  </a:cubicBezTo>
                  <a:cubicBezTo>
                    <a:pt x="1" y="10"/>
                    <a:pt x="1" y="10"/>
                    <a:pt x="1" y="10"/>
                  </a:cubicBezTo>
                  <a:cubicBezTo>
                    <a:pt x="1" y="9"/>
                    <a:pt x="1" y="9"/>
                    <a:pt x="1" y="9"/>
                  </a:cubicBezTo>
                  <a:cubicBezTo>
                    <a:pt x="13" y="9"/>
                    <a:pt x="13" y="9"/>
                    <a:pt x="13" y="9"/>
                  </a:cubicBezTo>
                  <a:lnTo>
                    <a:pt x="13" y="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7322" name="组合 99"/>
          <p:cNvGrpSpPr/>
          <p:nvPr/>
        </p:nvGrpSpPr>
        <p:grpSpPr bwMode="auto">
          <a:xfrm>
            <a:off x="3144838" y="2378075"/>
            <a:ext cx="581025" cy="581025"/>
            <a:chOff x="9672417" y="951799"/>
            <a:chExt cx="728378" cy="728378"/>
          </a:xfrm>
        </p:grpSpPr>
        <p:sp>
          <p:nvSpPr>
            <p:cNvPr id="101" name="椭圆 100"/>
            <p:cNvSpPr/>
            <p:nvPr/>
          </p:nvSpPr>
          <p:spPr>
            <a:xfrm>
              <a:off x="9672417" y="951799"/>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348" name="Freeform 78"/>
            <p:cNvSpPr>
              <a:spLocks noEditPoints="1"/>
            </p:cNvSpPr>
            <p:nvPr/>
          </p:nvSpPr>
          <p:spPr bwMode="auto">
            <a:xfrm>
              <a:off x="9812580" y="1091120"/>
              <a:ext cx="448052" cy="454028"/>
            </a:xfrm>
            <a:custGeom>
              <a:avLst/>
              <a:gdLst>
                <a:gd name="T0" fmla="*/ 2147483646 w 32"/>
                <a:gd name="T1" fmla="*/ 0 h 32"/>
                <a:gd name="T2" fmla="*/ 2147483646 w 32"/>
                <a:gd name="T3" fmla="*/ 2147483646 h 32"/>
                <a:gd name="T4" fmla="*/ 2147483646 w 32"/>
                <a:gd name="T5" fmla="*/ 2147483646 h 32"/>
                <a:gd name="T6" fmla="*/ 0 w 32"/>
                <a:gd name="T7" fmla="*/ 2147483646 h 32"/>
                <a:gd name="T8" fmla="*/ 2147483646 w 32"/>
                <a:gd name="T9" fmla="*/ 0 h 32"/>
                <a:gd name="T10" fmla="*/ 2147483646 w 32"/>
                <a:gd name="T11" fmla="*/ 2147483646 h 32"/>
                <a:gd name="T12" fmla="*/ 2147483646 w 32"/>
                <a:gd name="T13" fmla="*/ 2147483646 h 32"/>
                <a:gd name="T14" fmla="*/ 2147483646 w 32"/>
                <a:gd name="T15" fmla="*/ 2147483646 h 32"/>
                <a:gd name="T16" fmla="*/ 2147483646 w 32"/>
                <a:gd name="T17" fmla="*/ 2147483646 h 32"/>
                <a:gd name="T18" fmla="*/ 2147483646 w 32"/>
                <a:gd name="T19" fmla="*/ 2147483646 h 32"/>
                <a:gd name="T20" fmla="*/ 2147483646 w 32"/>
                <a:gd name="T21" fmla="*/ 2147483646 h 32"/>
                <a:gd name="T22" fmla="*/ 2147483646 w 32"/>
                <a:gd name="T23" fmla="*/ 2147483646 h 32"/>
                <a:gd name="T24" fmla="*/ 2147483646 w 32"/>
                <a:gd name="T25" fmla="*/ 2147483646 h 32"/>
                <a:gd name="T26" fmla="*/ 2147483646 w 32"/>
                <a:gd name="T27" fmla="*/ 2147483646 h 32"/>
                <a:gd name="T28" fmla="*/ 2147483646 w 32"/>
                <a:gd name="T29" fmla="*/ 2147483646 h 32"/>
                <a:gd name="T30" fmla="*/ 2147483646 w 32"/>
                <a:gd name="T31" fmla="*/ 2147483646 h 32"/>
                <a:gd name="T32" fmla="*/ 2147483646 w 32"/>
                <a:gd name="T33" fmla="*/ 2147483646 h 32"/>
                <a:gd name="T34" fmla="*/ 2147483646 w 32"/>
                <a:gd name="T35" fmla="*/ 2147483646 h 32"/>
                <a:gd name="T36" fmla="*/ 2147483646 w 32"/>
                <a:gd name="T37" fmla="*/ 2147483646 h 32"/>
                <a:gd name="T38" fmla="*/ 2147483646 w 32"/>
                <a:gd name="T39" fmla="*/ 2147483646 h 32"/>
                <a:gd name="T40" fmla="*/ 2147483646 w 32"/>
                <a:gd name="T41" fmla="*/ 2147483646 h 32"/>
                <a:gd name="T42" fmla="*/ 2147483646 w 32"/>
                <a:gd name="T43" fmla="*/ 2147483646 h 32"/>
                <a:gd name="T44" fmla="*/ 2147483646 w 32"/>
                <a:gd name="T45" fmla="*/ 2147483646 h 32"/>
                <a:gd name="T46" fmla="*/ 2147483646 w 32"/>
                <a:gd name="T47" fmla="*/ 2147483646 h 32"/>
                <a:gd name="T48" fmla="*/ 2147483646 w 32"/>
                <a:gd name="T49" fmla="*/ 2147483646 h 32"/>
                <a:gd name="T50" fmla="*/ 2147483646 w 32"/>
                <a:gd name="T51" fmla="*/ 2147483646 h 32"/>
                <a:gd name="T52" fmla="*/ 2147483646 w 32"/>
                <a:gd name="T53" fmla="*/ 2147483646 h 32"/>
                <a:gd name="T54" fmla="*/ 2147483646 w 32"/>
                <a:gd name="T55" fmla="*/ 2147483646 h 32"/>
                <a:gd name="T56" fmla="*/ 2147483646 w 32"/>
                <a:gd name="T57" fmla="*/ 2147483646 h 32"/>
                <a:gd name="T58" fmla="*/ 2147483646 w 32"/>
                <a:gd name="T59" fmla="*/ 2147483646 h 32"/>
                <a:gd name="T60" fmla="*/ 2147483646 w 32"/>
                <a:gd name="T61" fmla="*/ 2147483646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2" h="32">
                  <a:moveTo>
                    <a:pt x="16" y="0"/>
                  </a:moveTo>
                  <a:cubicBezTo>
                    <a:pt x="25" y="0"/>
                    <a:pt x="32" y="7"/>
                    <a:pt x="32" y="16"/>
                  </a:cubicBezTo>
                  <a:cubicBezTo>
                    <a:pt x="32" y="25"/>
                    <a:pt x="25" y="32"/>
                    <a:pt x="16" y="32"/>
                  </a:cubicBezTo>
                  <a:cubicBezTo>
                    <a:pt x="8" y="32"/>
                    <a:pt x="0" y="25"/>
                    <a:pt x="0" y="16"/>
                  </a:cubicBezTo>
                  <a:cubicBezTo>
                    <a:pt x="0" y="7"/>
                    <a:pt x="8" y="0"/>
                    <a:pt x="16" y="0"/>
                  </a:cubicBezTo>
                  <a:close/>
                  <a:moveTo>
                    <a:pt x="27" y="12"/>
                  </a:moveTo>
                  <a:cubicBezTo>
                    <a:pt x="27" y="12"/>
                    <a:pt x="27" y="13"/>
                    <a:pt x="26" y="13"/>
                  </a:cubicBezTo>
                  <a:cubicBezTo>
                    <a:pt x="25" y="14"/>
                    <a:pt x="25" y="16"/>
                    <a:pt x="25" y="16"/>
                  </a:cubicBezTo>
                  <a:cubicBezTo>
                    <a:pt x="26" y="16"/>
                    <a:pt x="26" y="18"/>
                    <a:pt x="25" y="18"/>
                  </a:cubicBezTo>
                  <a:cubicBezTo>
                    <a:pt x="25" y="19"/>
                    <a:pt x="23" y="21"/>
                    <a:pt x="23" y="23"/>
                  </a:cubicBezTo>
                  <a:cubicBezTo>
                    <a:pt x="22" y="24"/>
                    <a:pt x="20" y="27"/>
                    <a:pt x="20" y="24"/>
                  </a:cubicBezTo>
                  <a:cubicBezTo>
                    <a:pt x="20" y="21"/>
                    <a:pt x="21" y="18"/>
                    <a:pt x="20" y="17"/>
                  </a:cubicBezTo>
                  <a:cubicBezTo>
                    <a:pt x="19" y="16"/>
                    <a:pt x="18" y="16"/>
                    <a:pt x="18" y="15"/>
                  </a:cubicBezTo>
                  <a:cubicBezTo>
                    <a:pt x="18" y="14"/>
                    <a:pt x="13" y="14"/>
                    <a:pt x="13" y="13"/>
                  </a:cubicBezTo>
                  <a:cubicBezTo>
                    <a:pt x="13" y="11"/>
                    <a:pt x="14" y="11"/>
                    <a:pt x="16" y="11"/>
                  </a:cubicBezTo>
                  <a:cubicBezTo>
                    <a:pt x="17" y="10"/>
                    <a:pt x="19" y="9"/>
                    <a:pt x="17" y="9"/>
                  </a:cubicBezTo>
                  <a:cubicBezTo>
                    <a:pt x="15" y="8"/>
                    <a:pt x="16" y="7"/>
                    <a:pt x="14" y="7"/>
                  </a:cubicBezTo>
                  <a:cubicBezTo>
                    <a:pt x="13" y="7"/>
                    <a:pt x="12" y="8"/>
                    <a:pt x="11" y="10"/>
                  </a:cubicBezTo>
                  <a:cubicBezTo>
                    <a:pt x="11" y="11"/>
                    <a:pt x="10" y="14"/>
                    <a:pt x="10" y="12"/>
                  </a:cubicBezTo>
                  <a:cubicBezTo>
                    <a:pt x="10" y="10"/>
                    <a:pt x="10" y="6"/>
                    <a:pt x="9" y="8"/>
                  </a:cubicBezTo>
                  <a:cubicBezTo>
                    <a:pt x="8" y="10"/>
                    <a:pt x="8" y="11"/>
                    <a:pt x="7" y="11"/>
                  </a:cubicBezTo>
                  <a:cubicBezTo>
                    <a:pt x="7" y="11"/>
                    <a:pt x="6" y="13"/>
                    <a:pt x="6" y="12"/>
                  </a:cubicBezTo>
                  <a:cubicBezTo>
                    <a:pt x="5" y="13"/>
                    <a:pt x="5" y="14"/>
                    <a:pt x="5" y="16"/>
                  </a:cubicBezTo>
                  <a:cubicBezTo>
                    <a:pt x="5" y="16"/>
                    <a:pt x="5" y="16"/>
                    <a:pt x="5" y="16"/>
                  </a:cubicBezTo>
                  <a:cubicBezTo>
                    <a:pt x="5" y="16"/>
                    <a:pt x="6" y="16"/>
                    <a:pt x="6" y="17"/>
                  </a:cubicBezTo>
                  <a:cubicBezTo>
                    <a:pt x="7" y="18"/>
                    <a:pt x="7" y="19"/>
                    <a:pt x="9" y="19"/>
                  </a:cubicBezTo>
                  <a:cubicBezTo>
                    <a:pt x="11" y="18"/>
                    <a:pt x="10" y="19"/>
                    <a:pt x="9" y="20"/>
                  </a:cubicBezTo>
                  <a:cubicBezTo>
                    <a:pt x="8" y="21"/>
                    <a:pt x="8" y="22"/>
                    <a:pt x="7" y="23"/>
                  </a:cubicBezTo>
                  <a:cubicBezTo>
                    <a:pt x="10" y="26"/>
                    <a:pt x="13" y="27"/>
                    <a:pt x="16" y="27"/>
                  </a:cubicBezTo>
                  <a:cubicBezTo>
                    <a:pt x="23" y="27"/>
                    <a:pt x="28" y="22"/>
                    <a:pt x="28" y="16"/>
                  </a:cubicBezTo>
                  <a:cubicBezTo>
                    <a:pt x="28" y="15"/>
                    <a:pt x="28" y="13"/>
                    <a:pt x="27" y="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7323" name="组合 102"/>
          <p:cNvGrpSpPr/>
          <p:nvPr/>
        </p:nvGrpSpPr>
        <p:grpSpPr bwMode="auto">
          <a:xfrm>
            <a:off x="3725863" y="2035175"/>
            <a:ext cx="620712" cy="620713"/>
            <a:chOff x="9415462" y="1952921"/>
            <a:chExt cx="728378" cy="728378"/>
          </a:xfrm>
        </p:grpSpPr>
        <p:sp>
          <p:nvSpPr>
            <p:cNvPr id="104" name="椭圆 103"/>
            <p:cNvSpPr/>
            <p:nvPr/>
          </p:nvSpPr>
          <p:spPr>
            <a:xfrm>
              <a:off x="9415462" y="1952921"/>
              <a:ext cx="728378" cy="728378"/>
            </a:xfrm>
            <a:prstGeom prst="ellipse">
              <a:avLst/>
            </a:prstGeom>
            <a:gradFill flip="none" rotWithShape="1">
              <a:gsLst>
                <a:gs pos="100000">
                  <a:schemeClr val="bg1">
                    <a:alpha val="35000"/>
                  </a:schemeClr>
                </a:gs>
                <a:gs pos="3000">
                  <a:srgbClr val="00B0F0">
                    <a:alpha val="25000"/>
                  </a:srgbClr>
                </a:gs>
              </a:gsLst>
              <a:path path="circle">
                <a:fillToRect l="50000" t="50000" r="50000" b="50000"/>
              </a:path>
              <a:tileRect/>
            </a:gra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344" name="Freeform 230"/>
            <p:cNvSpPr>
              <a:spLocks noEditPoints="1"/>
            </p:cNvSpPr>
            <p:nvPr/>
          </p:nvSpPr>
          <p:spPr bwMode="auto">
            <a:xfrm>
              <a:off x="9520110" y="2107526"/>
              <a:ext cx="516496" cy="457218"/>
            </a:xfrm>
            <a:custGeom>
              <a:avLst/>
              <a:gdLst>
                <a:gd name="T0" fmla="*/ 2147483646 w 26"/>
                <a:gd name="T1" fmla="*/ 2147483646 h 23"/>
                <a:gd name="T2" fmla="*/ 2147483646 w 26"/>
                <a:gd name="T3" fmla="*/ 2147483646 h 23"/>
                <a:gd name="T4" fmla="*/ 2147483646 w 26"/>
                <a:gd name="T5" fmla="*/ 2147483646 h 23"/>
                <a:gd name="T6" fmla="*/ 2147483646 w 26"/>
                <a:gd name="T7" fmla="*/ 2147483646 h 23"/>
                <a:gd name="T8" fmla="*/ 2147483646 w 26"/>
                <a:gd name="T9" fmla="*/ 2147483646 h 23"/>
                <a:gd name="T10" fmla="*/ 2147483646 w 26"/>
                <a:gd name="T11" fmla="*/ 2147483646 h 23"/>
                <a:gd name="T12" fmla="*/ 2147483646 w 26"/>
                <a:gd name="T13" fmla="*/ 2147483646 h 23"/>
                <a:gd name="T14" fmla="*/ 2147483646 w 26"/>
                <a:gd name="T15" fmla="*/ 2147483646 h 23"/>
                <a:gd name="T16" fmla="*/ 2147483646 w 26"/>
                <a:gd name="T17" fmla="*/ 2147483646 h 23"/>
                <a:gd name="T18" fmla="*/ 2147483646 w 26"/>
                <a:gd name="T19" fmla="*/ 2147483646 h 23"/>
                <a:gd name="T20" fmla="*/ 2147483646 w 26"/>
                <a:gd name="T21" fmla="*/ 2147483646 h 23"/>
                <a:gd name="T22" fmla="*/ 2147483646 w 26"/>
                <a:gd name="T23" fmla="*/ 2147483646 h 23"/>
                <a:gd name="T24" fmla="*/ 2147483646 w 26"/>
                <a:gd name="T25" fmla="*/ 2147483646 h 23"/>
                <a:gd name="T26" fmla="*/ 2147483646 w 26"/>
                <a:gd name="T27" fmla="*/ 2147483646 h 23"/>
                <a:gd name="T28" fmla="*/ 2147483646 w 26"/>
                <a:gd name="T29" fmla="*/ 0 h 23"/>
                <a:gd name="T30" fmla="*/ 2147483646 w 26"/>
                <a:gd name="T31" fmla="*/ 0 h 23"/>
                <a:gd name="T32" fmla="*/ 2147483646 w 26"/>
                <a:gd name="T33" fmla="*/ 2147483646 h 23"/>
                <a:gd name="T34" fmla="*/ 2147483646 w 26"/>
                <a:gd name="T35" fmla="*/ 2147483646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6" h="23">
                  <a:moveTo>
                    <a:pt x="25" y="20"/>
                  </a:moveTo>
                  <a:cubicBezTo>
                    <a:pt x="21" y="16"/>
                    <a:pt x="21" y="16"/>
                    <a:pt x="21" y="16"/>
                  </a:cubicBezTo>
                  <a:cubicBezTo>
                    <a:pt x="20" y="15"/>
                    <a:pt x="17" y="14"/>
                    <a:pt x="16" y="14"/>
                  </a:cubicBezTo>
                  <a:cubicBezTo>
                    <a:pt x="11" y="14"/>
                    <a:pt x="11" y="14"/>
                    <a:pt x="11" y="14"/>
                  </a:cubicBezTo>
                  <a:cubicBezTo>
                    <a:pt x="9" y="14"/>
                    <a:pt x="7" y="15"/>
                    <a:pt x="6" y="16"/>
                  </a:cubicBezTo>
                  <a:cubicBezTo>
                    <a:pt x="2" y="20"/>
                    <a:pt x="2" y="20"/>
                    <a:pt x="2" y="20"/>
                  </a:cubicBezTo>
                  <a:cubicBezTo>
                    <a:pt x="0" y="22"/>
                    <a:pt x="1" y="23"/>
                    <a:pt x="3" y="23"/>
                  </a:cubicBezTo>
                  <a:cubicBezTo>
                    <a:pt x="24" y="23"/>
                    <a:pt x="24" y="23"/>
                    <a:pt x="24" y="23"/>
                  </a:cubicBezTo>
                  <a:cubicBezTo>
                    <a:pt x="26" y="23"/>
                    <a:pt x="26" y="22"/>
                    <a:pt x="25" y="20"/>
                  </a:cubicBezTo>
                  <a:close/>
                  <a:moveTo>
                    <a:pt x="10" y="9"/>
                  </a:moveTo>
                  <a:cubicBezTo>
                    <a:pt x="10" y="10"/>
                    <a:pt x="11" y="12"/>
                    <a:pt x="13" y="12"/>
                  </a:cubicBezTo>
                  <a:cubicBezTo>
                    <a:pt x="15" y="12"/>
                    <a:pt x="15" y="12"/>
                    <a:pt x="15" y="12"/>
                  </a:cubicBezTo>
                  <a:cubicBezTo>
                    <a:pt x="16" y="12"/>
                    <a:pt x="18" y="10"/>
                    <a:pt x="18" y="9"/>
                  </a:cubicBezTo>
                  <a:cubicBezTo>
                    <a:pt x="19" y="4"/>
                    <a:pt x="19" y="4"/>
                    <a:pt x="19" y="4"/>
                  </a:cubicBezTo>
                  <a:cubicBezTo>
                    <a:pt x="19" y="3"/>
                    <a:pt x="18" y="1"/>
                    <a:pt x="16" y="0"/>
                  </a:cubicBezTo>
                  <a:cubicBezTo>
                    <a:pt x="15" y="0"/>
                    <a:pt x="13" y="0"/>
                    <a:pt x="12" y="0"/>
                  </a:cubicBezTo>
                  <a:cubicBezTo>
                    <a:pt x="10" y="1"/>
                    <a:pt x="9" y="3"/>
                    <a:pt x="9" y="4"/>
                  </a:cubicBezTo>
                  <a:lnTo>
                    <a:pt x="10"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7324" name="组合 105"/>
          <p:cNvGrpSpPr/>
          <p:nvPr/>
        </p:nvGrpSpPr>
        <p:grpSpPr bwMode="auto">
          <a:xfrm>
            <a:off x="1857375" y="1951038"/>
            <a:ext cx="620713" cy="620712"/>
            <a:chOff x="10692680" y="1515843"/>
            <a:chExt cx="728378" cy="728378"/>
          </a:xfrm>
        </p:grpSpPr>
        <p:sp>
          <p:nvSpPr>
            <p:cNvPr id="107" name="椭圆 106"/>
            <p:cNvSpPr/>
            <p:nvPr/>
          </p:nvSpPr>
          <p:spPr>
            <a:xfrm>
              <a:off x="10692680" y="1515843"/>
              <a:ext cx="728378" cy="728378"/>
            </a:xfrm>
            <a:prstGeom prst="ellipse">
              <a:avLst/>
            </a:prstGeom>
            <a:solidFill>
              <a:srgbClr val="00B0F0">
                <a:alpha val="34000"/>
              </a:srgbClr>
            </a:solidFill>
            <a:ln w="9525">
              <a:solidFill>
                <a:schemeClr val="bg1"/>
              </a:solidFill>
            </a:ln>
            <a:effectLst>
              <a:glow rad="114300">
                <a:schemeClr val="bg1">
                  <a:alpha val="29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340" name="Freeform 225"/>
            <p:cNvSpPr>
              <a:spLocks noEditPoints="1"/>
            </p:cNvSpPr>
            <p:nvPr/>
          </p:nvSpPr>
          <p:spPr bwMode="auto">
            <a:xfrm>
              <a:off x="10844994" y="1724887"/>
              <a:ext cx="423750" cy="407066"/>
            </a:xfrm>
            <a:custGeom>
              <a:avLst/>
              <a:gdLst>
                <a:gd name="T0" fmla="*/ 2147483646 w 54"/>
                <a:gd name="T1" fmla="*/ 0 h 52"/>
                <a:gd name="T2" fmla="*/ 2147483646 w 54"/>
                <a:gd name="T3" fmla="*/ 0 h 52"/>
                <a:gd name="T4" fmla="*/ 0 w 54"/>
                <a:gd name="T5" fmla="*/ 2147483646 h 52"/>
                <a:gd name="T6" fmla="*/ 0 w 54"/>
                <a:gd name="T7" fmla="*/ 2147483646 h 52"/>
                <a:gd name="T8" fmla="*/ 2147483646 w 54"/>
                <a:gd name="T9" fmla="*/ 2147483646 h 52"/>
                <a:gd name="T10" fmla="*/ 2147483646 w 54"/>
                <a:gd name="T11" fmla="*/ 2147483646 h 52"/>
                <a:gd name="T12" fmla="*/ 2147483646 w 54"/>
                <a:gd name="T13" fmla="*/ 2147483646 h 52"/>
                <a:gd name="T14" fmla="*/ 2147483646 w 54"/>
                <a:gd name="T15" fmla="*/ 2147483646 h 52"/>
                <a:gd name="T16" fmla="*/ 2147483646 w 54"/>
                <a:gd name="T17" fmla="*/ 2147483646 h 52"/>
                <a:gd name="T18" fmla="*/ 2147483646 w 54"/>
                <a:gd name="T19" fmla="*/ 2147483646 h 52"/>
                <a:gd name="T20" fmla="*/ 2147483646 w 54"/>
                <a:gd name="T21" fmla="*/ 2147483646 h 52"/>
                <a:gd name="T22" fmla="*/ 2147483646 w 54"/>
                <a:gd name="T23" fmla="*/ 0 h 52"/>
                <a:gd name="T24" fmla="*/ 2147483646 w 54"/>
                <a:gd name="T25" fmla="*/ 2147483646 h 52"/>
                <a:gd name="T26" fmla="*/ 2147483646 w 54"/>
                <a:gd name="T27" fmla="*/ 2147483646 h 52"/>
                <a:gd name="T28" fmla="*/ 2147483646 w 54"/>
                <a:gd name="T29" fmla="*/ 2147483646 h 52"/>
                <a:gd name="T30" fmla="*/ 2147483646 w 54"/>
                <a:gd name="T31" fmla="*/ 2147483646 h 52"/>
                <a:gd name="T32" fmla="*/ 2147483646 w 54"/>
                <a:gd name="T33" fmla="*/ 2147483646 h 52"/>
                <a:gd name="T34" fmla="*/ 2147483646 w 54"/>
                <a:gd name="T35" fmla="*/ 2147483646 h 52"/>
                <a:gd name="T36" fmla="*/ 2147483646 w 54"/>
                <a:gd name="T37" fmla="*/ 2147483646 h 52"/>
                <a:gd name="T38" fmla="*/ 2147483646 w 54"/>
                <a:gd name="T39" fmla="*/ 2147483646 h 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4" h="52">
                  <a:moveTo>
                    <a:pt x="49" y="0"/>
                  </a:moveTo>
                  <a:cubicBezTo>
                    <a:pt x="6" y="0"/>
                    <a:pt x="6" y="0"/>
                    <a:pt x="6" y="0"/>
                  </a:cubicBezTo>
                  <a:cubicBezTo>
                    <a:pt x="3" y="0"/>
                    <a:pt x="0" y="3"/>
                    <a:pt x="0" y="6"/>
                  </a:cubicBezTo>
                  <a:cubicBezTo>
                    <a:pt x="0" y="32"/>
                    <a:pt x="0" y="32"/>
                    <a:pt x="0" y="32"/>
                  </a:cubicBezTo>
                  <a:cubicBezTo>
                    <a:pt x="0" y="35"/>
                    <a:pt x="3" y="37"/>
                    <a:pt x="6" y="37"/>
                  </a:cubicBezTo>
                  <a:cubicBezTo>
                    <a:pt x="18" y="37"/>
                    <a:pt x="18" y="37"/>
                    <a:pt x="18" y="37"/>
                  </a:cubicBezTo>
                  <a:cubicBezTo>
                    <a:pt x="18" y="52"/>
                    <a:pt x="18" y="52"/>
                    <a:pt x="18" y="52"/>
                  </a:cubicBezTo>
                  <a:cubicBezTo>
                    <a:pt x="33" y="37"/>
                    <a:pt x="33" y="37"/>
                    <a:pt x="33" y="37"/>
                  </a:cubicBezTo>
                  <a:cubicBezTo>
                    <a:pt x="49" y="37"/>
                    <a:pt x="49" y="37"/>
                    <a:pt x="49" y="37"/>
                  </a:cubicBezTo>
                  <a:cubicBezTo>
                    <a:pt x="52" y="37"/>
                    <a:pt x="54" y="35"/>
                    <a:pt x="54" y="32"/>
                  </a:cubicBezTo>
                  <a:cubicBezTo>
                    <a:pt x="54" y="6"/>
                    <a:pt x="54" y="6"/>
                    <a:pt x="54" y="6"/>
                  </a:cubicBezTo>
                  <a:cubicBezTo>
                    <a:pt x="54" y="3"/>
                    <a:pt x="52" y="0"/>
                    <a:pt x="49" y="0"/>
                  </a:cubicBezTo>
                  <a:close/>
                  <a:moveTo>
                    <a:pt x="36" y="20"/>
                  </a:moveTo>
                  <a:cubicBezTo>
                    <a:pt x="36" y="20"/>
                    <a:pt x="36" y="20"/>
                    <a:pt x="36" y="20"/>
                  </a:cubicBezTo>
                  <a:cubicBezTo>
                    <a:pt x="23" y="28"/>
                    <a:pt x="23" y="28"/>
                    <a:pt x="23" y="28"/>
                  </a:cubicBezTo>
                  <a:cubicBezTo>
                    <a:pt x="21" y="28"/>
                    <a:pt x="20" y="28"/>
                    <a:pt x="20" y="26"/>
                  </a:cubicBezTo>
                  <a:cubicBezTo>
                    <a:pt x="20" y="12"/>
                    <a:pt x="20" y="12"/>
                    <a:pt x="20" y="12"/>
                  </a:cubicBezTo>
                  <a:cubicBezTo>
                    <a:pt x="20" y="10"/>
                    <a:pt x="21" y="10"/>
                    <a:pt x="23" y="10"/>
                  </a:cubicBezTo>
                  <a:cubicBezTo>
                    <a:pt x="36" y="18"/>
                    <a:pt x="36" y="18"/>
                    <a:pt x="36" y="18"/>
                  </a:cubicBezTo>
                  <a:cubicBezTo>
                    <a:pt x="38" y="18"/>
                    <a:pt x="38" y="20"/>
                    <a:pt x="36"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7325" name="Picture 468" descr="E:\2013.3.28\科技\00-01.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08225" y="1966913"/>
            <a:ext cx="1057275"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326" name="组合 112"/>
          <p:cNvGrpSpPr/>
          <p:nvPr/>
        </p:nvGrpSpPr>
        <p:grpSpPr bwMode="auto">
          <a:xfrm>
            <a:off x="200025" y="195263"/>
            <a:ext cx="4300538" cy="246062"/>
            <a:chOff x="3409415" y="170532"/>
            <a:chExt cx="4300636" cy="246221"/>
          </a:xfrm>
        </p:grpSpPr>
        <p:sp>
          <p:nvSpPr>
            <p:cNvPr id="47333" name="TextBox 9"/>
            <p:cNvSpPr txBox="1">
              <a:spLocks noChangeArrowheads="1"/>
            </p:cNvSpPr>
            <p:nvPr/>
          </p:nvSpPr>
          <p:spPr bwMode="auto">
            <a:xfrm>
              <a:off x="4068243" y="194359"/>
              <a:ext cx="3641808" cy="21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kumimoji="1" lang="en-US" altLang="zh-CN" sz="800">
                  <a:solidFill>
                    <a:srgbClr val="95B3D7"/>
                  </a:solidFill>
                  <a:latin typeface="Arial" panose="020B0604020202020204" pitchFamily="34" charset="0"/>
                  <a:ea typeface="微软雅黑" panose="020B0503020204020204" pitchFamily="34" charset="-122"/>
                </a:rPr>
                <a:t>About Us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zh-CN" altLang="en-US" sz="800">
                  <a:solidFill>
                    <a:srgbClr val="95B3D7"/>
                  </a:solidFill>
                  <a:latin typeface="Arial" panose="020B0604020202020204" pitchFamily="34" charset="0"/>
                  <a:ea typeface="汉仪大宋简" panose="02010609000101010101" pitchFamily="49" charset="-122"/>
                </a:rPr>
                <a:t> </a:t>
              </a:r>
              <a:r>
                <a:rPr kumimoji="1" lang="en-US" altLang="zh-CN" sz="800">
                  <a:solidFill>
                    <a:srgbClr val="95B3D7"/>
                  </a:solidFill>
                  <a:latin typeface="Arial" panose="020B0604020202020204" pitchFamily="34" charset="0"/>
                  <a:ea typeface="微软雅黑" panose="020B0503020204020204" pitchFamily="34" charset="-122"/>
                </a:rPr>
                <a:t> Services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en-US" altLang="zh-CN" sz="800">
                  <a:solidFill>
                    <a:srgbClr val="95B3D7"/>
                  </a:solidFill>
                  <a:latin typeface="Arial" panose="020B0604020202020204" pitchFamily="34" charset="0"/>
                  <a:ea typeface="微软雅黑" panose="020B0503020204020204" pitchFamily="34" charset="-122"/>
                </a:rPr>
                <a:t>  Clients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en-US" altLang="zh-CN" sz="800">
                  <a:solidFill>
                    <a:srgbClr val="95B3D7"/>
                  </a:solidFill>
                  <a:latin typeface="Arial" panose="020B0604020202020204" pitchFamily="34" charset="0"/>
                  <a:ea typeface="微软雅黑" panose="020B0503020204020204" pitchFamily="34" charset="-122"/>
                </a:rPr>
                <a:t>  Partners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en-US" altLang="zh-CN" sz="800">
                  <a:solidFill>
                    <a:srgbClr val="95B3D7"/>
                  </a:solidFill>
                  <a:latin typeface="Arial" panose="020B0604020202020204" pitchFamily="34" charset="0"/>
                  <a:ea typeface="微软雅黑" panose="020B0503020204020204" pitchFamily="34" charset="-122"/>
                </a:rPr>
                <a:t> Solutions  </a:t>
              </a:r>
              <a:r>
                <a:rPr kumimoji="1" lang="zh-CN" altLang="en-US" sz="600">
                  <a:solidFill>
                    <a:srgbClr val="95B3D7"/>
                  </a:solidFill>
                  <a:latin typeface="Arial" panose="020B0604020202020204" pitchFamily="34" charset="0"/>
                  <a:ea typeface="汉仪大宋简" panose="02010609000101010101" pitchFamily="49" charset="-122"/>
                </a:rPr>
                <a:t>｜</a:t>
              </a:r>
              <a:r>
                <a:rPr kumimoji="1" lang="zh-CN" altLang="en-US" sz="800">
                  <a:solidFill>
                    <a:srgbClr val="95B3D7"/>
                  </a:solidFill>
                  <a:latin typeface="Arial" panose="020B0604020202020204" pitchFamily="34" charset="0"/>
                  <a:ea typeface="微软雅黑" panose="020B0503020204020204" pitchFamily="34" charset="-122"/>
                </a:rPr>
                <a:t> </a:t>
              </a:r>
              <a:r>
                <a:rPr kumimoji="1" lang="en-US" altLang="zh-CN" sz="800">
                  <a:solidFill>
                    <a:srgbClr val="95B3D7"/>
                  </a:solidFill>
                  <a:latin typeface="Arial" panose="020B0604020202020204" pitchFamily="34" charset="0"/>
                  <a:ea typeface="微软雅黑" panose="020B0503020204020204" pitchFamily="34" charset="-122"/>
                </a:rPr>
                <a:t> Contacts     </a:t>
              </a:r>
              <a:endParaRPr kumimoji="1" lang="zh-CN" altLang="en-US" sz="800">
                <a:solidFill>
                  <a:srgbClr val="95B3D7"/>
                </a:solidFill>
                <a:latin typeface="Arial" panose="020B0604020202020204" pitchFamily="34" charset="0"/>
                <a:ea typeface="微软雅黑" panose="020B0503020204020204" pitchFamily="34" charset="-122"/>
              </a:endParaRPr>
            </a:p>
          </p:txBody>
        </p:sp>
        <p:grpSp>
          <p:nvGrpSpPr>
            <p:cNvPr id="47334" name="组合 75"/>
            <p:cNvGrpSpPr/>
            <p:nvPr/>
          </p:nvGrpSpPr>
          <p:grpSpPr bwMode="auto">
            <a:xfrm>
              <a:off x="3409415" y="170532"/>
              <a:ext cx="632464" cy="246221"/>
              <a:chOff x="3409415" y="161006"/>
              <a:chExt cx="632464" cy="246221"/>
            </a:xfrm>
          </p:grpSpPr>
          <p:sp>
            <p:nvSpPr>
              <p:cNvPr id="116" name="圆角矩形 115"/>
              <p:cNvSpPr/>
              <p:nvPr/>
            </p:nvSpPr>
            <p:spPr>
              <a:xfrm>
                <a:off x="3409415" y="205485"/>
                <a:ext cx="631839" cy="181092"/>
              </a:xfrm>
              <a:prstGeom prst="roundRect">
                <a:avLst>
                  <a:gd name="adj" fmla="val 21670"/>
                </a:avLst>
              </a:prstGeom>
              <a:solidFill>
                <a:srgbClr val="00B0F0">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17" name="矩形 116"/>
              <p:cNvSpPr/>
              <p:nvPr/>
            </p:nvSpPr>
            <p:spPr>
              <a:xfrm>
                <a:off x="3461803" y="161006"/>
                <a:ext cx="5270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auto">
                  <a:spcBef>
                    <a:spcPts val="0"/>
                  </a:spcBef>
                  <a:spcAft>
                    <a:spcPts val="0"/>
                  </a:spcAft>
                  <a:defRPr/>
                </a:pPr>
                <a:r>
                  <a:rPr lang="en-US" altLang="zh-CN" sz="1000" dirty="0">
                    <a:solidFill>
                      <a:schemeClr val="accent1">
                        <a:lumMod val="20000"/>
                        <a:lumOff val="80000"/>
                        <a:alpha val="57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Home</a:t>
                </a:r>
                <a:endParaRPr lang="zh-CN" altLang="en-US" sz="1000" dirty="0">
                  <a:solidFill>
                    <a:schemeClr val="accent1">
                      <a:lumMod val="20000"/>
                      <a:lumOff val="80000"/>
                      <a:alpha val="57000"/>
                    </a:schemeClr>
                  </a:solidFill>
                  <a:effectLst>
                    <a:outerShdw blurRad="38100" dist="38100" dir="2700000" algn="tl">
                      <a:srgbClr val="000000">
                        <a:alpha val="43137"/>
                      </a:srgbClr>
                    </a:outerShdw>
                  </a:effectLst>
                  <a:latin typeface="+mn-lt"/>
                  <a:ea typeface="+mn-ea"/>
                </a:endParaRPr>
              </a:p>
            </p:txBody>
          </p:sp>
        </p:grpSp>
      </p:grpSp>
      <p:sp>
        <p:nvSpPr>
          <p:cNvPr id="122" name="TextBox 63"/>
          <p:cNvSpPr txBox="1">
            <a:spLocks noChangeArrowheads="1"/>
          </p:cNvSpPr>
          <p:nvPr/>
        </p:nvSpPr>
        <p:spPr bwMode="auto">
          <a:xfrm>
            <a:off x="4788024" y="2818557"/>
            <a:ext cx="3959225" cy="647700"/>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a:defRPr sz="3600" b="1" spc="300">
                <a:ln w="17780" cmpd="sng">
                  <a:solidFill>
                    <a:srgbClr val="FFFFFF"/>
                  </a:solidFill>
                  <a:prstDash val="solid"/>
                  <a:miter lim="800000"/>
                </a:ln>
                <a:gradFill rotWithShape="1">
                  <a:gsLst>
                    <a:gs pos="0">
                      <a:srgbClr val="0070C0"/>
                    </a:gs>
                    <a:gs pos="41000">
                      <a:srgbClr val="00B0F0">
                        <a:alpha val="75000"/>
                      </a:srgbClr>
                    </a:gs>
                    <a:gs pos="54000">
                      <a:srgbClr val="002060"/>
                    </a:gs>
                    <a:gs pos="93000">
                      <a:srgbClr val="001132"/>
                    </a:gs>
                    <a:gs pos="100000">
                      <a:srgbClr val="001132"/>
                    </a:gs>
                  </a:gsLst>
                  <a:lin ang="5400000"/>
                </a:gradFill>
                <a:effectLst>
                  <a:outerShdw blurRad="50800" algn="tl" rotWithShape="0">
                    <a:srgbClr val="002060"/>
                  </a:outerShdw>
                </a:effectLst>
                <a:latin typeface="MStiffHeiHK-UltraBold" pitchFamily="50" charset="-120"/>
                <a:ea typeface="MStiffHeiHK-UltraBold" pitchFamily="50" charset="-120"/>
              </a:defRPr>
            </a:lvl1pPr>
          </a:lstStyle>
          <a:p>
            <a:pPr fontAlgn="auto">
              <a:spcBef>
                <a:spcPts val="0"/>
              </a:spcBef>
              <a:spcAft>
                <a:spcPts val="0"/>
              </a:spcAft>
              <a:defRPr/>
            </a:pPr>
            <a:r>
              <a:rPr lang="zh-CN" altLang="en-US" dirty="0">
                <a:ln w="6350" cmpd="sng">
                  <a:solidFill>
                    <a:srgbClr val="FFFFFF"/>
                  </a:solidFill>
                  <a:prstDash val="solid"/>
                  <a:miter lim="800000"/>
                </a:ln>
                <a:latin typeface="微软雅黑" panose="020B0503020204020204" pitchFamily="34" charset="-122"/>
                <a:ea typeface="微软雅黑" panose="020B0503020204020204" pitchFamily="34" charset="-122"/>
              </a:rPr>
              <a:t>谢谢观看！</a:t>
            </a:r>
            <a:endParaRPr lang="zh-CN" altLang="en-US" dirty="0">
              <a:ln w="6350" cmpd="sng">
                <a:solidFill>
                  <a:srgbClr val="FFFFFF"/>
                </a:solidFill>
                <a:prstDash val="solid"/>
                <a:miter lim="800000"/>
              </a:ln>
              <a:latin typeface="微软雅黑" panose="020B0503020204020204" pitchFamily="34" charset="-122"/>
              <a:ea typeface="微软雅黑" panose="020B0503020204020204" pitchFamily="34" charset="-122"/>
            </a:endParaRPr>
          </a:p>
        </p:txBody>
      </p:sp>
      <p:grpSp>
        <p:nvGrpSpPr>
          <p:cNvPr id="47328" name="组合 122"/>
          <p:cNvGrpSpPr/>
          <p:nvPr/>
        </p:nvGrpSpPr>
        <p:grpSpPr bwMode="auto">
          <a:xfrm>
            <a:off x="5467350" y="3498850"/>
            <a:ext cx="2303463" cy="368300"/>
            <a:chOff x="5436828" y="2203825"/>
            <a:chExt cx="2303524" cy="368715"/>
          </a:xfrm>
        </p:grpSpPr>
        <p:sp>
          <p:nvSpPr>
            <p:cNvPr id="124" name="矩形 3"/>
            <p:cNvSpPr/>
            <p:nvPr/>
          </p:nvSpPr>
          <p:spPr>
            <a:xfrm flipV="1">
              <a:off x="5436828" y="2203825"/>
              <a:ext cx="2303524" cy="368715"/>
            </a:xfrm>
            <a:custGeom>
              <a:avLst/>
              <a:gdLst/>
              <a:ahLst/>
              <a:cxnLst/>
              <a:rect l="l" t="t" r="r" b="b"/>
              <a:pathLst>
                <a:path w="3312368" h="502853">
                  <a:moveTo>
                    <a:pt x="0" y="0"/>
                  </a:moveTo>
                  <a:lnTo>
                    <a:pt x="3312368" y="0"/>
                  </a:lnTo>
                  <a:lnTo>
                    <a:pt x="3312368" y="502853"/>
                  </a:lnTo>
                  <a:lnTo>
                    <a:pt x="147662" y="502853"/>
                  </a:lnTo>
                  <a:lnTo>
                    <a:pt x="0" y="355191"/>
                  </a:lnTo>
                  <a:close/>
                </a:path>
              </a:pathLst>
            </a:custGeom>
            <a:noFill/>
            <a:ln w="3175">
              <a:solidFill>
                <a:schemeClr val="bg1"/>
              </a:solidFill>
            </a:ln>
            <a:effectLst>
              <a:glow rad="38100">
                <a:schemeClr val="bg1">
                  <a:alpha val="17000"/>
                </a:schemeClr>
              </a:glow>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lt1">
                    <a:alpha val="48000"/>
                  </a:schemeClr>
                </a:solidFill>
              </a:endParaRPr>
            </a:p>
          </p:txBody>
        </p:sp>
        <p:sp>
          <p:nvSpPr>
            <p:cNvPr id="125" name="TextBox 22"/>
            <p:cNvSpPr txBox="1">
              <a:spLocks noChangeArrowheads="1"/>
            </p:cNvSpPr>
            <p:nvPr/>
          </p:nvSpPr>
          <p:spPr bwMode="auto">
            <a:xfrm>
              <a:off x="5472613" y="2214146"/>
              <a:ext cx="21237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extrusionH="57150">
                <a:bevelT w="69850" h="38100" prst="cross"/>
              </a:sp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fontAlgn="auto">
                <a:spcBef>
                  <a:spcPts val="0"/>
                </a:spcBef>
                <a:spcAft>
                  <a:spcPts val="0"/>
                </a:spcAft>
                <a:defRPr/>
              </a:pPr>
              <a:r>
                <a:rPr lang="en-US" altLang="zh-CN" sz="1600" b="1" spc="300" dirty="0">
                  <a:solidFill>
                    <a:schemeClr val="bg1"/>
                  </a:solidFill>
                  <a:latin typeface="微软雅黑" panose="020B0503020204020204" pitchFamily="34" charset="-122"/>
                  <a:ea typeface="微软雅黑" panose="020B0503020204020204" pitchFamily="34" charset="-122"/>
                </a:rPr>
                <a:t>THANK  YOU !</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3"/>
          <p:cNvGrpSpPr/>
          <p:nvPr/>
        </p:nvGrpSpPr>
        <p:grpSpPr bwMode="auto">
          <a:xfrm>
            <a:off x="7150100" y="1887538"/>
            <a:ext cx="1601788" cy="2447925"/>
            <a:chOff x="7150030" y="1491630"/>
            <a:chExt cx="1601958" cy="2448272"/>
          </a:xfrm>
        </p:grpSpPr>
        <p:sp>
          <p:nvSpPr>
            <p:cNvPr id="5" name="矩形 4"/>
            <p:cNvSpPr/>
            <p:nvPr/>
          </p:nvSpPr>
          <p:spPr>
            <a:xfrm>
              <a:off x="7153205" y="1923491"/>
              <a:ext cx="1598783" cy="2016411"/>
            </a:xfrm>
            <a:prstGeom prst="rect">
              <a:avLst/>
            </a:prstGeom>
            <a:solidFill>
              <a:srgbClr val="79DCFF">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6" name="矩形 5"/>
            <p:cNvSpPr/>
            <p:nvPr/>
          </p:nvSpPr>
          <p:spPr>
            <a:xfrm>
              <a:off x="7150030" y="1491630"/>
              <a:ext cx="1598783" cy="431861"/>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0527" name="TextBox 10"/>
            <p:cNvSpPr txBox="1">
              <a:spLocks noChangeArrowheads="1"/>
            </p:cNvSpPr>
            <p:nvPr/>
          </p:nvSpPr>
          <p:spPr bwMode="auto">
            <a:xfrm>
              <a:off x="7400860" y="1553765"/>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FFFFFF"/>
                  </a:solidFill>
                  <a:latin typeface="微软雅黑" panose="020B0503020204020204" pitchFamily="34" charset="-122"/>
                  <a:ea typeface="微软雅黑" panose="020B0503020204020204" pitchFamily="34" charset="-122"/>
                </a:rPr>
                <a:t>2011</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20528" name="TextBox 53"/>
            <p:cNvSpPr txBox="1">
              <a:spLocks noChangeArrowheads="1"/>
            </p:cNvSpPr>
            <p:nvPr/>
          </p:nvSpPr>
          <p:spPr bwMode="auto">
            <a:xfrm>
              <a:off x="7153554" y="2067694"/>
              <a:ext cx="15984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专业</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动画教程</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动画传奇</a:t>
              </a:r>
              <a:r>
                <a:rPr lang="en-US" altLang="zh-CN" sz="1200">
                  <a:solidFill>
                    <a:srgbClr val="000000"/>
                  </a:solidFill>
                  <a:latin typeface="微软雅黑" panose="020B0503020204020204" pitchFamily="34" charset="-122"/>
                  <a:ea typeface="微软雅黑" panose="020B0503020204020204" pitchFamily="34" charset="-122"/>
                </a:rPr>
                <a:t>》</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正式上市</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nvGrpSpPr>
          <p:cNvPr id="20483" name="组合 8"/>
          <p:cNvGrpSpPr/>
          <p:nvPr/>
        </p:nvGrpSpPr>
        <p:grpSpPr bwMode="auto">
          <a:xfrm>
            <a:off x="-9525" y="1347788"/>
            <a:ext cx="9153525" cy="400050"/>
            <a:chOff x="-9128" y="952053"/>
            <a:chExt cx="9153128" cy="400110"/>
          </a:xfrm>
        </p:grpSpPr>
        <p:cxnSp>
          <p:nvCxnSpPr>
            <p:cNvPr id="10" name="直接连接符 9"/>
            <p:cNvCxnSpPr/>
            <p:nvPr/>
          </p:nvCxnSpPr>
          <p:spPr>
            <a:xfrm>
              <a:off x="-9128" y="969518"/>
              <a:ext cx="914201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0522" name="组合 18"/>
            <p:cNvGrpSpPr/>
            <p:nvPr/>
          </p:nvGrpSpPr>
          <p:grpSpPr bwMode="auto">
            <a:xfrm>
              <a:off x="0" y="952053"/>
              <a:ext cx="9144000" cy="400110"/>
              <a:chOff x="0" y="952053"/>
              <a:chExt cx="9144000" cy="400110"/>
            </a:xfrm>
          </p:grpSpPr>
          <p:sp>
            <p:nvSpPr>
              <p:cNvPr id="12" name="矩形 11"/>
              <p:cNvSpPr/>
              <p:nvPr/>
            </p:nvSpPr>
            <p:spPr>
              <a:xfrm>
                <a:off x="397" y="986983"/>
                <a:ext cx="9143603" cy="360416"/>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Text Box 102"/>
              <p:cNvSpPr txBox="1">
                <a:spLocks noChangeArrowheads="1"/>
              </p:cNvSpPr>
              <p:nvPr/>
            </p:nvSpPr>
            <p:spPr bwMode="gray">
              <a:xfrm>
                <a:off x="3681650" y="952053"/>
                <a:ext cx="1835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95350"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defTabSz="8953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defTabSz="89535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defTabSz="89535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defTabSz="89535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algn="ctr" fontAlgn="auto">
                  <a:spcBef>
                    <a:spcPts val="0"/>
                  </a:spcBef>
                  <a:spcAft>
                    <a:spcPts val="0"/>
                  </a:spcAft>
                  <a:buSzPct val="120000"/>
                  <a:defRPr/>
                </a:pPr>
                <a:r>
                  <a:rPr lang="zh-CN" altLang="en-US" sz="20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发展历程</a:t>
                </a:r>
                <a:endParaRPr lang="zh-CN" altLang="en-US" sz="20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grpSp>
      </p:grpSp>
      <p:grpSp>
        <p:nvGrpSpPr>
          <p:cNvPr id="20484" name="组合 13"/>
          <p:cNvGrpSpPr/>
          <p:nvPr/>
        </p:nvGrpSpPr>
        <p:grpSpPr bwMode="auto">
          <a:xfrm>
            <a:off x="381000" y="1887538"/>
            <a:ext cx="1647825" cy="2447925"/>
            <a:chOff x="381278" y="1491630"/>
            <a:chExt cx="1648051" cy="2448272"/>
          </a:xfrm>
        </p:grpSpPr>
        <p:sp>
          <p:nvSpPr>
            <p:cNvPr id="15" name="矩形 14"/>
            <p:cNvSpPr/>
            <p:nvPr/>
          </p:nvSpPr>
          <p:spPr>
            <a:xfrm>
              <a:off x="381278" y="1923491"/>
              <a:ext cx="1598832" cy="2016411"/>
            </a:xfrm>
            <a:prstGeom prst="rect">
              <a:avLst/>
            </a:prstGeom>
            <a:solidFill>
              <a:srgbClr val="79DCFF">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6" name="矩形 15"/>
            <p:cNvSpPr/>
            <p:nvPr/>
          </p:nvSpPr>
          <p:spPr>
            <a:xfrm>
              <a:off x="381278" y="1491630"/>
              <a:ext cx="1598832" cy="431861"/>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0518" name="TextBox 11"/>
            <p:cNvSpPr txBox="1">
              <a:spLocks noChangeArrowheads="1"/>
            </p:cNvSpPr>
            <p:nvPr/>
          </p:nvSpPr>
          <p:spPr bwMode="auto">
            <a:xfrm>
              <a:off x="632108"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FFFFFF"/>
                  </a:solidFill>
                  <a:latin typeface="微软雅黑" panose="020B0503020204020204" pitchFamily="34" charset="-122"/>
                  <a:ea typeface="微软雅黑" panose="020B0503020204020204" pitchFamily="34" charset="-122"/>
                </a:rPr>
                <a:t>2007</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7</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20519" name="TextBox 48"/>
            <p:cNvSpPr txBox="1">
              <a:spLocks noChangeArrowheads="1"/>
            </p:cNvSpPr>
            <p:nvPr/>
          </p:nvSpPr>
          <p:spPr bwMode="auto">
            <a:xfrm>
              <a:off x="548878" y="2067694"/>
              <a:ext cx="12632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上海锐普广告</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有限公司成立</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19" name="等腰三角形 18"/>
            <p:cNvSpPr/>
            <p:nvPr/>
          </p:nvSpPr>
          <p:spPr>
            <a:xfrm rot="5400000">
              <a:off x="1906281" y="1673425"/>
              <a:ext cx="177825" cy="68271"/>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20485" name="组合 19"/>
          <p:cNvGrpSpPr/>
          <p:nvPr/>
        </p:nvGrpSpPr>
        <p:grpSpPr bwMode="auto">
          <a:xfrm>
            <a:off x="1952625" y="1887538"/>
            <a:ext cx="1846263" cy="2447925"/>
            <a:chOff x="1952614" y="1491630"/>
            <a:chExt cx="1846662" cy="2448272"/>
          </a:xfrm>
        </p:grpSpPr>
        <p:sp>
          <p:nvSpPr>
            <p:cNvPr id="21" name="矩形 20"/>
            <p:cNvSpPr/>
            <p:nvPr/>
          </p:nvSpPr>
          <p:spPr>
            <a:xfrm>
              <a:off x="2076466" y="1923491"/>
              <a:ext cx="1598958" cy="2016411"/>
            </a:xfrm>
            <a:prstGeom prst="rect">
              <a:avLst/>
            </a:prstGeom>
            <a:solidFill>
              <a:srgbClr val="79DCFF">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2" name="矩形 21"/>
            <p:cNvSpPr/>
            <p:nvPr/>
          </p:nvSpPr>
          <p:spPr>
            <a:xfrm>
              <a:off x="2073290" y="1491630"/>
              <a:ext cx="1598958" cy="431861"/>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0513" name="TextBox 8"/>
            <p:cNvSpPr txBox="1">
              <a:spLocks noChangeArrowheads="1"/>
            </p:cNvSpPr>
            <p:nvPr/>
          </p:nvSpPr>
          <p:spPr bwMode="auto">
            <a:xfrm>
              <a:off x="2268992"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FFFFFF"/>
                  </a:solidFill>
                  <a:latin typeface="微软雅黑" panose="020B0503020204020204" pitchFamily="34" charset="-122"/>
                  <a:ea typeface="微软雅黑" panose="020B0503020204020204" pitchFamily="34" charset="-122"/>
                </a:rPr>
                <a:t>2007</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10</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20514" name="TextBox 50"/>
            <p:cNvSpPr txBox="1">
              <a:spLocks noChangeArrowheads="1"/>
            </p:cNvSpPr>
            <p:nvPr/>
          </p:nvSpPr>
          <p:spPr bwMode="auto">
            <a:xfrm>
              <a:off x="1952614" y="2067694"/>
              <a:ext cx="184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商城</a:t>
              </a:r>
              <a:r>
                <a:rPr lang="en-US" altLang="zh-CN" sz="1200">
                  <a:solidFill>
                    <a:srgbClr val="000000"/>
                  </a:solidFill>
                  <a:latin typeface="微软雅黑" panose="020B0503020204020204" pitchFamily="34" charset="-122"/>
                  <a:ea typeface="微软雅黑" panose="020B0503020204020204" pitchFamily="34" charset="-122"/>
                </a:rPr>
                <a:t>www.rapidppt.com</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上线</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5" name="等腰三角形 24"/>
            <p:cNvSpPr/>
            <p:nvPr/>
          </p:nvSpPr>
          <p:spPr>
            <a:xfrm rot="5400000">
              <a:off x="3598420" y="1673422"/>
              <a:ext cx="177825" cy="68277"/>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20486" name="组合 25"/>
          <p:cNvGrpSpPr/>
          <p:nvPr/>
        </p:nvGrpSpPr>
        <p:grpSpPr bwMode="auto">
          <a:xfrm>
            <a:off x="3762375" y="1887538"/>
            <a:ext cx="1651000" cy="2447925"/>
            <a:chOff x="3762653" y="1491630"/>
            <a:chExt cx="1649956" cy="2448272"/>
          </a:xfrm>
        </p:grpSpPr>
        <p:sp>
          <p:nvSpPr>
            <p:cNvPr id="27" name="矩形 26"/>
            <p:cNvSpPr/>
            <p:nvPr/>
          </p:nvSpPr>
          <p:spPr>
            <a:xfrm>
              <a:off x="3762653" y="1923491"/>
              <a:ext cx="1599188" cy="2016411"/>
            </a:xfrm>
            <a:prstGeom prst="rect">
              <a:avLst/>
            </a:prstGeom>
            <a:solidFill>
              <a:srgbClr val="79DCFF">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8" name="矩形 27"/>
            <p:cNvSpPr/>
            <p:nvPr/>
          </p:nvSpPr>
          <p:spPr>
            <a:xfrm>
              <a:off x="3765826" y="1491630"/>
              <a:ext cx="1597602" cy="431861"/>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0508" name="TextBox 12"/>
            <p:cNvSpPr txBox="1">
              <a:spLocks noChangeArrowheads="1"/>
            </p:cNvSpPr>
            <p:nvPr/>
          </p:nvSpPr>
          <p:spPr bwMode="auto">
            <a:xfrm>
              <a:off x="3961180"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FFFFFF"/>
                  </a:solidFill>
                  <a:latin typeface="微软雅黑" panose="020B0503020204020204" pitchFamily="34" charset="-122"/>
                  <a:ea typeface="微软雅黑" panose="020B0503020204020204" pitchFamily="34" charset="-122"/>
                </a:rPr>
                <a:t>2008</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11</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20509" name="TextBox 51"/>
            <p:cNvSpPr txBox="1">
              <a:spLocks noChangeArrowheads="1"/>
            </p:cNvSpPr>
            <p:nvPr/>
          </p:nvSpPr>
          <p:spPr bwMode="auto">
            <a:xfrm>
              <a:off x="3797030" y="2067694"/>
              <a:ext cx="15984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论坛</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r>
                <a:rPr lang="en-US" altLang="zh-CN" sz="1200">
                  <a:solidFill>
                    <a:srgbClr val="000000"/>
                  </a:solidFill>
                  <a:latin typeface="微软雅黑" panose="020B0503020204020204" pitchFamily="34" charset="-122"/>
                  <a:ea typeface="微软雅黑" panose="020B0503020204020204" pitchFamily="34" charset="-122"/>
                </a:rPr>
                <a:t>www.rapidbbs.cn</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上线</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31" name="等腰三角形 30"/>
            <p:cNvSpPr/>
            <p:nvPr/>
          </p:nvSpPr>
          <p:spPr>
            <a:xfrm rot="5400000">
              <a:off x="5289587" y="1673451"/>
              <a:ext cx="177825" cy="68219"/>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20487" name="组合 31"/>
          <p:cNvGrpSpPr/>
          <p:nvPr/>
        </p:nvGrpSpPr>
        <p:grpSpPr bwMode="auto">
          <a:xfrm>
            <a:off x="5432425" y="1887538"/>
            <a:ext cx="1687513" cy="2447925"/>
            <a:chOff x="5432442" y="1491630"/>
            <a:chExt cx="1687047" cy="2448272"/>
          </a:xfrm>
        </p:grpSpPr>
        <p:sp>
          <p:nvSpPr>
            <p:cNvPr id="33" name="矩形 32"/>
            <p:cNvSpPr/>
            <p:nvPr/>
          </p:nvSpPr>
          <p:spPr>
            <a:xfrm>
              <a:off x="5457835" y="1923491"/>
              <a:ext cx="1598172" cy="2016411"/>
            </a:xfrm>
            <a:prstGeom prst="rect">
              <a:avLst/>
            </a:prstGeom>
            <a:solidFill>
              <a:srgbClr val="79DCFF">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4" name="矩形 33"/>
            <p:cNvSpPr/>
            <p:nvPr/>
          </p:nvSpPr>
          <p:spPr>
            <a:xfrm>
              <a:off x="5457835" y="1491630"/>
              <a:ext cx="1598172" cy="431861"/>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0503" name="TextBox 9"/>
            <p:cNvSpPr txBox="1">
              <a:spLocks noChangeArrowheads="1"/>
            </p:cNvSpPr>
            <p:nvPr/>
          </p:nvSpPr>
          <p:spPr bwMode="auto">
            <a:xfrm>
              <a:off x="5708672"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400" b="1">
                  <a:solidFill>
                    <a:srgbClr val="FFFFFF"/>
                  </a:solidFill>
                  <a:latin typeface="微软雅黑" panose="020B0503020204020204" pitchFamily="34" charset="-122"/>
                  <a:ea typeface="微软雅黑" panose="020B0503020204020204" pitchFamily="34" charset="-122"/>
                </a:rPr>
                <a:t>2009</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5</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20504" name="TextBox 52"/>
            <p:cNvSpPr txBox="1">
              <a:spLocks noChangeArrowheads="1"/>
            </p:cNvSpPr>
            <p:nvPr/>
          </p:nvSpPr>
          <p:spPr bwMode="auto">
            <a:xfrm>
              <a:off x="5432442" y="2067694"/>
              <a:ext cx="1648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精髓教程</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演义</a:t>
              </a:r>
              <a:r>
                <a:rPr lang="en-US" altLang="zh-CN" sz="1200">
                  <a:solidFill>
                    <a:srgbClr val="000000"/>
                  </a:solidFill>
                  <a:latin typeface="微软雅黑" panose="020B0503020204020204" pitchFamily="34" charset="-122"/>
                  <a:ea typeface="微软雅黑" panose="020B0503020204020204" pitchFamily="34" charset="-122"/>
                </a:rPr>
                <a:t>》</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r>
                <a:rPr lang="zh-CN" altLang="en-US" sz="1200">
                  <a:solidFill>
                    <a:srgbClr val="000000"/>
                  </a:solidFill>
                  <a:latin typeface="微软雅黑" panose="020B0503020204020204" pitchFamily="34" charset="-122"/>
                  <a:ea typeface="微软雅黑" panose="020B0503020204020204" pitchFamily="34" charset="-122"/>
                </a:rPr>
                <a:t>正式上市</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37" name="等腰三角形 36"/>
            <p:cNvSpPr/>
            <p:nvPr/>
          </p:nvSpPr>
          <p:spPr>
            <a:xfrm rot="5400000">
              <a:off x="6996455" y="1673438"/>
              <a:ext cx="177825" cy="68244"/>
            </a:xfrm>
            <a:prstGeom prst="triangl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grpSp>
        <p:nvGrpSpPr>
          <p:cNvPr id="20488" name="组合 69"/>
          <p:cNvGrpSpPr/>
          <p:nvPr/>
        </p:nvGrpSpPr>
        <p:grpSpPr bwMode="auto">
          <a:xfrm>
            <a:off x="200025" y="258763"/>
            <a:ext cx="3003550" cy="368300"/>
            <a:chOff x="199455" y="258288"/>
            <a:chExt cx="3004393" cy="369332"/>
          </a:xfrm>
        </p:grpSpPr>
        <p:grpSp>
          <p:nvGrpSpPr>
            <p:cNvPr id="38" name="组合 37"/>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39" name="圆角矩形 38"/>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0"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0495" name="TextBox 40"/>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公司概况</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0496" name="TextBox 41"/>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Company Profile</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20497" name="组合 42"/>
            <p:cNvGrpSpPr/>
            <p:nvPr/>
          </p:nvGrpSpPr>
          <p:grpSpPr bwMode="auto">
            <a:xfrm>
              <a:off x="280546" y="304971"/>
              <a:ext cx="255431" cy="278159"/>
              <a:chOff x="1619671" y="483518"/>
              <a:chExt cx="255431" cy="278159"/>
            </a:xfrm>
          </p:grpSpPr>
          <p:sp>
            <p:nvSpPr>
              <p:cNvPr id="44" name="矩形 43"/>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5" name="等腰三角形 44"/>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46" name="直接连接符 45"/>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489" name="组合 1"/>
          <p:cNvGrpSpPr/>
          <p:nvPr/>
        </p:nvGrpSpPr>
        <p:grpSpPr bwMode="auto">
          <a:xfrm>
            <a:off x="4668838" y="174625"/>
            <a:ext cx="4264025" cy="247650"/>
            <a:chOff x="4669239" y="175372"/>
            <a:chExt cx="4263579" cy="246221"/>
          </a:xfrm>
        </p:grpSpPr>
        <p:sp>
          <p:nvSpPr>
            <p:cNvPr id="58" name="圆角矩形 57"/>
            <p:cNvSpPr/>
            <p:nvPr/>
          </p:nvSpPr>
          <p:spPr bwMode="auto">
            <a:xfrm>
              <a:off x="5274013" y="219566"/>
              <a:ext cx="631759"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0491" name="组合 53"/>
            <p:cNvGrpSpPr/>
            <p:nvPr/>
          </p:nvGrpSpPr>
          <p:grpSpPr bwMode="auto">
            <a:xfrm>
              <a:off x="4669239" y="175372"/>
              <a:ext cx="4263579" cy="246221"/>
              <a:chOff x="4669239" y="175372"/>
              <a:chExt cx="4263579" cy="246221"/>
            </a:xfrm>
          </p:grpSpPr>
          <p:sp>
            <p:nvSpPr>
              <p:cNvPr id="20492"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FFFFFF"/>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sp>
            <p:nvSpPr>
              <p:cNvPr id="20493" name="矩形 56"/>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gr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E:\2013.3.28\商务5.16\0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0575" y="2720975"/>
            <a:ext cx="3563938"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descr="E:\2013.3.28\商务5.16\02.png"/>
          <p:cNvPicPr>
            <a:picLocks noChangeAspect="1" noChangeArrowheads="1"/>
          </p:cNvPicPr>
          <p:nvPr/>
        </p:nvPicPr>
        <p:blipFill>
          <a:blip r:embed="rId2">
            <a:extLst>
              <a:ext uri="{28A0092B-C50C-407E-A947-70E740481C1C}">
                <a14:useLocalDpi xmlns:a14="http://schemas.microsoft.com/office/drawing/2010/main" val="0"/>
              </a:ext>
            </a:extLst>
          </a:blip>
          <a:srcRect t="568" b="356"/>
          <a:stretch>
            <a:fillRect/>
          </a:stretch>
        </p:blipFill>
        <p:spPr bwMode="auto">
          <a:xfrm>
            <a:off x="2751138" y="912813"/>
            <a:ext cx="178435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E:\2013.3.28\商务5.16\03.png"/>
          <p:cNvPicPr>
            <a:picLocks noChangeAspect="1" noChangeArrowheads="1"/>
          </p:cNvPicPr>
          <p:nvPr/>
        </p:nvPicPr>
        <p:blipFill>
          <a:blip r:embed="rId3">
            <a:extLst>
              <a:ext uri="{28A0092B-C50C-407E-A947-70E740481C1C}">
                <a14:useLocalDpi xmlns:a14="http://schemas.microsoft.com/office/drawing/2010/main" val="0"/>
              </a:ext>
            </a:extLst>
          </a:blip>
          <a:srcRect l="284" t="15154" r="-284" b="37073"/>
          <a:stretch>
            <a:fillRect/>
          </a:stretch>
        </p:blipFill>
        <p:spPr bwMode="auto">
          <a:xfrm>
            <a:off x="4605338" y="912813"/>
            <a:ext cx="1747837"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descr="E:\2013.3.28\商务5.16\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13" y="912813"/>
            <a:ext cx="1792287"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7" descr="E:\2013.3.28\商务5.16\06.png"/>
          <p:cNvPicPr>
            <a:picLocks noChangeAspect="1" noChangeArrowheads="1"/>
          </p:cNvPicPr>
          <p:nvPr/>
        </p:nvPicPr>
        <p:blipFill>
          <a:blip r:embed="rId5">
            <a:extLst>
              <a:ext uri="{28A0092B-C50C-407E-A947-70E740481C1C}">
                <a14:useLocalDpi xmlns:a14="http://schemas.microsoft.com/office/drawing/2010/main" val="0"/>
              </a:ext>
            </a:extLst>
          </a:blip>
          <a:srcRect t="23454" b="27229"/>
          <a:stretch>
            <a:fillRect/>
          </a:stretch>
        </p:blipFill>
        <p:spPr bwMode="auto">
          <a:xfrm>
            <a:off x="2741613" y="2720975"/>
            <a:ext cx="1784350"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8"/>
          <p:cNvGrpSpPr/>
          <p:nvPr/>
        </p:nvGrpSpPr>
        <p:grpSpPr bwMode="auto">
          <a:xfrm>
            <a:off x="6424613" y="912813"/>
            <a:ext cx="1747837" cy="1765300"/>
            <a:chOff x="6424610" y="763402"/>
            <a:chExt cx="1747790" cy="1765497"/>
          </a:xfrm>
        </p:grpSpPr>
        <p:sp>
          <p:nvSpPr>
            <p:cNvPr id="10" name="矩形 10"/>
            <p:cNvSpPr/>
            <p:nvPr/>
          </p:nvSpPr>
          <p:spPr>
            <a:xfrm>
              <a:off x="6424610" y="763402"/>
              <a:ext cx="1747790" cy="1765497"/>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TextBox 26"/>
            <p:cNvSpPr txBox="1"/>
            <p:nvPr/>
          </p:nvSpPr>
          <p:spPr>
            <a:xfrm>
              <a:off x="6516683" y="865013"/>
              <a:ext cx="1209642" cy="338175"/>
            </a:xfrm>
            <a:prstGeom prst="rect">
              <a:avLst/>
            </a:prstGeom>
            <a:noFill/>
          </p:spPr>
          <p:txBody>
            <a:bodyPr wrap="none">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我们的团队</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533" name="矩形 13"/>
            <p:cNvSpPr>
              <a:spLocks noChangeArrowheads="1"/>
            </p:cNvSpPr>
            <p:nvPr/>
          </p:nvSpPr>
          <p:spPr bwMode="auto">
            <a:xfrm>
              <a:off x="6516216" y="1275606"/>
              <a:ext cx="1440160"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lnSpc>
                  <a:spcPts val="1600"/>
                </a:lnSpc>
                <a:buClr>
                  <a:srgbClr val="FFFFFF"/>
                </a:buClr>
                <a:buFont typeface="Wingdings" panose="05000000000000000000" pitchFamily="2" charset="2"/>
                <a:buChar char="n"/>
              </a:pPr>
              <a:r>
                <a:rPr lang="zh-CN" altLang="zh-CN" sz="1200">
                  <a:solidFill>
                    <a:srgbClr val="FFFFFF"/>
                  </a:solidFill>
                  <a:latin typeface="微软雅黑" panose="020B0503020204020204" pitchFamily="34" charset="-122"/>
                  <a:ea typeface="微软雅黑" panose="020B0503020204020204" pitchFamily="34" charset="-122"/>
                </a:rPr>
                <a:t>拥有国内顶尖的</a:t>
              </a:r>
              <a:r>
                <a:rPr lang="en-US" altLang="zh-CN" sz="1200">
                  <a:solidFill>
                    <a:srgbClr val="FFFFFF"/>
                  </a:solidFill>
                  <a:latin typeface="微软雅黑" panose="020B0503020204020204" pitchFamily="34" charset="-122"/>
                  <a:ea typeface="微软雅黑" panose="020B0503020204020204" pitchFamily="34" charset="-122"/>
                </a:rPr>
                <a:t>PPT</a:t>
              </a:r>
              <a:r>
                <a:rPr lang="zh-CN" altLang="zh-CN" sz="1200">
                  <a:solidFill>
                    <a:srgbClr val="FFFFFF"/>
                  </a:solidFill>
                  <a:latin typeface="微软雅黑" panose="020B0503020204020204" pitchFamily="34" charset="-122"/>
                  <a:ea typeface="微软雅黑" panose="020B0503020204020204" pitchFamily="34" charset="-122"/>
                </a:rPr>
                <a:t>制作技术、顶级的</a:t>
              </a:r>
              <a:r>
                <a:rPr lang="en-US" altLang="zh-CN" sz="1200">
                  <a:solidFill>
                    <a:srgbClr val="FFFFFF"/>
                  </a:solidFill>
                  <a:latin typeface="微软雅黑" panose="020B0503020204020204" pitchFamily="34" charset="-122"/>
                  <a:ea typeface="微软雅黑" panose="020B0503020204020204" pitchFamily="34" charset="-122"/>
                </a:rPr>
                <a:t>PPT</a:t>
              </a:r>
              <a:r>
                <a:rPr lang="zh-CN" altLang="zh-CN" sz="1200">
                  <a:solidFill>
                    <a:srgbClr val="FFFFFF"/>
                  </a:solidFill>
                  <a:latin typeface="微软雅黑" panose="020B0503020204020204" pitchFamily="34" charset="-122"/>
                  <a:ea typeface="微软雅黑" panose="020B0503020204020204" pitchFamily="34" charset="-122"/>
                </a:rPr>
                <a:t>设计团队</a:t>
              </a:r>
              <a:endParaRPr lang="zh-CN" altLang="zh-CN" sz="1200">
                <a:solidFill>
                  <a:srgbClr val="FFFFFF"/>
                </a:solidFill>
                <a:latin typeface="微软雅黑" panose="020B0503020204020204" pitchFamily="34" charset="-122"/>
                <a:ea typeface="微软雅黑" panose="020B0503020204020204" pitchFamily="34" charset="-122"/>
              </a:endParaRPr>
            </a:p>
          </p:txBody>
        </p:sp>
      </p:grpSp>
      <p:grpSp>
        <p:nvGrpSpPr>
          <p:cNvPr id="21512" name="组合 12"/>
          <p:cNvGrpSpPr/>
          <p:nvPr/>
        </p:nvGrpSpPr>
        <p:grpSpPr bwMode="auto">
          <a:xfrm>
            <a:off x="838200" y="2720975"/>
            <a:ext cx="2654300" cy="1795463"/>
            <a:chOff x="837483" y="2571751"/>
            <a:chExt cx="2654397" cy="1795263"/>
          </a:xfrm>
        </p:grpSpPr>
        <p:sp>
          <p:nvSpPr>
            <p:cNvPr id="14" name="矩形 10"/>
            <p:cNvSpPr/>
            <p:nvPr/>
          </p:nvSpPr>
          <p:spPr>
            <a:xfrm rot="16200000" flipH="1">
              <a:off x="896354" y="2563682"/>
              <a:ext cx="1776215" cy="1792353"/>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TextBox 20"/>
            <p:cNvSpPr txBox="1"/>
            <p:nvPr/>
          </p:nvSpPr>
          <p:spPr>
            <a:xfrm>
              <a:off x="837483" y="2716198"/>
              <a:ext cx="1033501" cy="461911"/>
            </a:xfrm>
            <a:prstGeom prst="rect">
              <a:avLst/>
            </a:prstGeom>
            <a:noFill/>
          </p:spPr>
          <p:txBody>
            <a:bodyPr wrap="none">
              <a:spAutoFit/>
            </a:bodyPr>
            <a:lstStyle/>
            <a:p>
              <a:pPr defTabSz="914400" eaLnBrk="1" fontAlgn="auto" hangingPunct="1">
                <a:spcBef>
                  <a:spcPts val="0"/>
                </a:spcBef>
                <a:spcAft>
                  <a:spcPts val="0"/>
                </a:spcAft>
                <a:defRPr/>
              </a:pPr>
              <a:r>
                <a:rPr lang="en-US" altLang="zh-CN"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关注</a:t>
              </a:r>
              <a:endPar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bwMode="auto">
            <a:xfrm>
              <a:off x="888285" y="3736846"/>
              <a:ext cx="2603595" cy="630168"/>
            </a:xfrm>
            <a:prstGeom prst="rect">
              <a:avLst/>
            </a:prstGeom>
          </p:spPr>
          <p:txBody>
            <a:bodyPr>
              <a:spAutoFit/>
            </a:bodyPr>
            <a:lstStyle/>
            <a:p>
              <a:pPr defTabSz="914400" eaLnBrk="1" fontAlgn="auto" hangingPunct="1">
                <a:spcBef>
                  <a:spcPts val="0"/>
                </a:spcBef>
                <a:spcAft>
                  <a:spcPts val="0"/>
                </a:spcAft>
                <a:defRPr/>
              </a:pP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QQ</a:t>
              </a:r>
              <a:r>
                <a:rPr lang="zh-CN" altLang="en-US"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275332305   </a:t>
              </a:r>
              <a:endPar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defTabSz="914400" eaLnBrk="1" fontAlgn="auto" hangingPunct="1">
                <a:spcBef>
                  <a:spcPts val="0"/>
                </a:spcBef>
                <a:spcAft>
                  <a:spcPts val="0"/>
                </a:spcAft>
                <a:defRPr/>
              </a:pP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TEL:400-601-8802</a:t>
              </a:r>
              <a:b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b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MSN</a:t>
              </a:r>
              <a:r>
                <a:rPr lang="zh-CN" altLang="en-US"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ruipuppt@hotmail.com</a:t>
              </a:r>
              <a:b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b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E-Mail</a:t>
              </a:r>
              <a:r>
                <a:rPr lang="zh-CN" altLang="en-US"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shop@rapidppt.com</a:t>
              </a:r>
              <a:br>
                <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br>
              <a:endParaRPr lang="en-US" altLang="zh-CN" sz="700" spc="1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529" name="矩形 14"/>
            <p:cNvSpPr>
              <a:spLocks noChangeArrowheads="1"/>
            </p:cNvSpPr>
            <p:nvPr/>
          </p:nvSpPr>
          <p:spPr bwMode="auto">
            <a:xfrm>
              <a:off x="899592" y="3272085"/>
              <a:ext cx="1226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zh-CN" sz="1400">
                  <a:solidFill>
                    <a:srgbClr val="FFFFFF"/>
                  </a:solidFill>
                  <a:latin typeface="微软雅黑" panose="020B0503020204020204" pitchFamily="34" charset="-122"/>
                  <a:ea typeface="微软雅黑" panose="020B0503020204020204" pitchFamily="34" charset="-122"/>
                </a:rPr>
                <a:t>锐普</a:t>
              </a:r>
              <a:r>
                <a:rPr lang="en-US" altLang="zh-CN" sz="1400">
                  <a:solidFill>
                    <a:srgbClr val="FFFFFF"/>
                  </a:solidFill>
                  <a:latin typeface="微软雅黑" panose="020B0503020204020204" pitchFamily="34" charset="-122"/>
                  <a:ea typeface="微软雅黑" panose="020B0503020204020204" pitchFamily="34" charset="-122"/>
                </a:rPr>
                <a:t>PPT</a:t>
              </a:r>
              <a:r>
                <a:rPr lang="zh-CN" altLang="zh-CN" sz="1400">
                  <a:solidFill>
                    <a:srgbClr val="FFFFFF"/>
                  </a:solidFill>
                  <a:latin typeface="微软雅黑" panose="020B0503020204020204" pitchFamily="34" charset="-122"/>
                  <a:ea typeface="微软雅黑" panose="020B0503020204020204" pitchFamily="34" charset="-122"/>
                </a:rPr>
                <a:t>论坛</a:t>
              </a:r>
              <a:endParaRPr lang="zh-CN" altLang="en-US" sz="1400">
                <a:solidFill>
                  <a:srgbClr val="FFFFFF"/>
                </a:solidFill>
              </a:endParaRPr>
            </a:p>
          </p:txBody>
        </p:sp>
        <p:sp>
          <p:nvSpPr>
            <p:cNvPr id="21530" name="TextBox 15"/>
            <p:cNvSpPr txBox="1">
              <a:spLocks noChangeArrowheads="1"/>
            </p:cNvSpPr>
            <p:nvPr/>
          </p:nvSpPr>
          <p:spPr bwMode="auto">
            <a:xfrm>
              <a:off x="888142" y="3482387"/>
              <a:ext cx="22614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400">
                  <a:solidFill>
                    <a:srgbClr val="FFFFFF"/>
                  </a:solidFill>
                  <a:latin typeface="微软雅黑" panose="020B0503020204020204" pitchFamily="34" charset="-122"/>
                  <a:ea typeface="微软雅黑" panose="020B0503020204020204" pitchFamily="34" charset="-122"/>
                </a:rPr>
                <a:t>www.rapidbbs.cn</a:t>
              </a:r>
              <a:endParaRPr lang="zh-CN" altLang="en-US" sz="1400">
                <a:solidFill>
                  <a:srgbClr val="FFFFFF"/>
                </a:solidFill>
                <a:latin typeface="微软雅黑" panose="020B0503020204020204" pitchFamily="34" charset="-122"/>
                <a:ea typeface="微软雅黑" panose="020B0503020204020204" pitchFamily="34" charset="-122"/>
              </a:endParaRPr>
            </a:p>
          </p:txBody>
        </p:sp>
      </p:grpSp>
      <p:grpSp>
        <p:nvGrpSpPr>
          <p:cNvPr id="21513" name="组合 18"/>
          <p:cNvGrpSpPr/>
          <p:nvPr/>
        </p:nvGrpSpPr>
        <p:grpSpPr bwMode="auto">
          <a:xfrm>
            <a:off x="200025" y="258763"/>
            <a:ext cx="3003550" cy="368300"/>
            <a:chOff x="199455" y="258288"/>
            <a:chExt cx="3004393" cy="369332"/>
          </a:xfrm>
        </p:grpSpPr>
        <p:grpSp>
          <p:nvGrpSpPr>
            <p:cNvPr id="20" name="组合 19"/>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27" name="圆角矩形 26"/>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28"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1520" name="TextBox 20"/>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公司概况</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1521" name="TextBox 21"/>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Company Profile</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21522" name="组合 22"/>
            <p:cNvGrpSpPr/>
            <p:nvPr/>
          </p:nvGrpSpPr>
          <p:grpSpPr bwMode="auto">
            <a:xfrm>
              <a:off x="280546" y="304971"/>
              <a:ext cx="255431" cy="278159"/>
              <a:chOff x="1619671" y="483518"/>
              <a:chExt cx="255431" cy="278159"/>
            </a:xfrm>
          </p:grpSpPr>
          <p:sp>
            <p:nvSpPr>
              <p:cNvPr id="25" name="矩形 24"/>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 name="等腰三角形 25"/>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24" name="直接连接符 23"/>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半闭框 28"/>
          <p:cNvSpPr/>
          <p:nvPr/>
        </p:nvSpPr>
        <p:spPr>
          <a:xfrm rot="10800000">
            <a:off x="7999413" y="4322763"/>
            <a:ext cx="360362" cy="360362"/>
          </a:xfrm>
          <a:prstGeom prst="halfFrame">
            <a:avLst/>
          </a:prstGeom>
          <a:no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0" name="圆角矩形 29"/>
          <p:cNvSpPr/>
          <p:nvPr/>
        </p:nvSpPr>
        <p:spPr bwMode="auto">
          <a:xfrm>
            <a:off x="5273675" y="219075"/>
            <a:ext cx="633413" cy="182563"/>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1516" name="组合 30"/>
          <p:cNvGrpSpPr/>
          <p:nvPr/>
        </p:nvGrpSpPr>
        <p:grpSpPr bwMode="auto">
          <a:xfrm>
            <a:off x="4668838" y="174625"/>
            <a:ext cx="4264025" cy="247650"/>
            <a:chOff x="4669239" y="175372"/>
            <a:chExt cx="4263579" cy="246221"/>
          </a:xfrm>
        </p:grpSpPr>
        <p:sp>
          <p:nvSpPr>
            <p:cNvPr id="21517"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FFFFFF"/>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sp>
          <p:nvSpPr>
            <p:cNvPr id="21518" name="矩形 32"/>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组合 3"/>
          <p:cNvGrpSpPr/>
          <p:nvPr/>
        </p:nvGrpSpPr>
        <p:grpSpPr bwMode="auto">
          <a:xfrm>
            <a:off x="1036638" y="1841500"/>
            <a:ext cx="5830887" cy="430213"/>
            <a:chOff x="1035860" y="2067694"/>
            <a:chExt cx="5831249" cy="430970"/>
          </a:xfrm>
        </p:grpSpPr>
        <p:grpSp>
          <p:nvGrpSpPr>
            <p:cNvPr id="22580" name="组合 19"/>
            <p:cNvGrpSpPr/>
            <p:nvPr/>
          </p:nvGrpSpPr>
          <p:grpSpPr bwMode="auto">
            <a:xfrm>
              <a:off x="1035860" y="2067694"/>
              <a:ext cx="855455" cy="430970"/>
              <a:chOff x="1253348" y="2077280"/>
              <a:chExt cx="855455" cy="430970"/>
            </a:xfrm>
          </p:grpSpPr>
          <p:cxnSp>
            <p:nvCxnSpPr>
              <p:cNvPr id="14" name="直接连接符 13"/>
              <p:cNvCxnSpPr/>
              <p:nvPr/>
            </p:nvCxnSpPr>
            <p:spPr>
              <a:xfrm>
                <a:off x="1253348" y="2501889"/>
                <a:ext cx="855715" cy="0"/>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680411" y="2221997"/>
                <a:ext cx="0" cy="286253"/>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610557" y="2077280"/>
                <a:ext cx="134946" cy="133585"/>
              </a:xfrm>
              <a:prstGeom prst="ellipse">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u="sng">
                  <a:solidFill>
                    <a:prstClr val="white"/>
                  </a:solidFill>
                </a:endParaRPr>
              </a:p>
            </p:txBody>
          </p:sp>
        </p:grpSp>
        <p:grpSp>
          <p:nvGrpSpPr>
            <p:cNvPr id="22581" name="组合 20"/>
            <p:cNvGrpSpPr/>
            <p:nvPr/>
          </p:nvGrpSpPr>
          <p:grpSpPr bwMode="auto">
            <a:xfrm>
              <a:off x="3499056" y="2074875"/>
              <a:ext cx="855455" cy="423789"/>
              <a:chOff x="1253348" y="2084461"/>
              <a:chExt cx="855455" cy="423789"/>
            </a:xfrm>
          </p:grpSpPr>
          <p:cxnSp>
            <p:nvCxnSpPr>
              <p:cNvPr id="12" name="直接连接符 11"/>
              <p:cNvCxnSpPr/>
              <p:nvPr/>
            </p:nvCxnSpPr>
            <p:spPr>
              <a:xfrm>
                <a:off x="1254105" y="2508250"/>
                <a:ext cx="854128" cy="0"/>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1611314" y="2085232"/>
                <a:ext cx="133358" cy="133585"/>
              </a:xfrm>
              <a:prstGeom prst="ellipse">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u="sng" dirty="0">
                  <a:solidFill>
                    <a:prstClr val="white"/>
                  </a:solidFill>
                </a:endParaRPr>
              </a:p>
            </p:txBody>
          </p:sp>
        </p:grpSp>
        <p:cxnSp>
          <p:nvCxnSpPr>
            <p:cNvPr id="7" name="直接连接符 6"/>
            <p:cNvCxnSpPr/>
            <p:nvPr/>
          </p:nvCxnSpPr>
          <p:spPr>
            <a:xfrm>
              <a:off x="3923701" y="2206050"/>
              <a:ext cx="0" cy="286253"/>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2583" name="组合 22"/>
            <p:cNvGrpSpPr/>
            <p:nvPr/>
          </p:nvGrpSpPr>
          <p:grpSpPr bwMode="auto">
            <a:xfrm>
              <a:off x="6011654" y="2067694"/>
              <a:ext cx="855455" cy="430970"/>
              <a:chOff x="1253348" y="2077280"/>
              <a:chExt cx="855455" cy="430970"/>
            </a:xfrm>
          </p:grpSpPr>
          <p:cxnSp>
            <p:nvCxnSpPr>
              <p:cNvPr id="9" name="直接连接符 8"/>
              <p:cNvCxnSpPr/>
              <p:nvPr/>
            </p:nvCxnSpPr>
            <p:spPr>
              <a:xfrm>
                <a:off x="1253088" y="2501889"/>
                <a:ext cx="855715" cy="0"/>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80151" y="2221997"/>
                <a:ext cx="0" cy="286253"/>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610297" y="2077280"/>
                <a:ext cx="134946" cy="133585"/>
              </a:xfrm>
              <a:prstGeom prst="ellipse">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u="sng">
                  <a:solidFill>
                    <a:prstClr val="white"/>
                  </a:solidFill>
                </a:endParaRPr>
              </a:p>
            </p:txBody>
          </p:sp>
        </p:grpSp>
      </p:grpSp>
      <p:grpSp>
        <p:nvGrpSpPr>
          <p:cNvPr id="22531" name="组合 16"/>
          <p:cNvGrpSpPr/>
          <p:nvPr/>
        </p:nvGrpSpPr>
        <p:grpSpPr bwMode="auto">
          <a:xfrm flipV="1">
            <a:off x="2312988" y="3062288"/>
            <a:ext cx="5832475" cy="430212"/>
            <a:chOff x="1035860" y="2067694"/>
            <a:chExt cx="5831249" cy="430970"/>
          </a:xfrm>
        </p:grpSpPr>
        <p:grpSp>
          <p:nvGrpSpPr>
            <p:cNvPr id="22568" name="组合 32"/>
            <p:cNvGrpSpPr/>
            <p:nvPr/>
          </p:nvGrpSpPr>
          <p:grpSpPr bwMode="auto">
            <a:xfrm>
              <a:off x="1035860" y="2067694"/>
              <a:ext cx="855455" cy="430970"/>
              <a:chOff x="1253348" y="2077280"/>
              <a:chExt cx="855455" cy="430970"/>
            </a:xfrm>
          </p:grpSpPr>
          <p:cxnSp>
            <p:nvCxnSpPr>
              <p:cNvPr id="27" name="直接连接符 26"/>
              <p:cNvCxnSpPr/>
              <p:nvPr/>
            </p:nvCxnSpPr>
            <p:spPr>
              <a:xfrm>
                <a:off x="1253348" y="2501889"/>
                <a:ext cx="855482" cy="0"/>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680295" y="2221997"/>
                <a:ext cx="0" cy="286253"/>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1610460" y="2077280"/>
                <a:ext cx="134910" cy="133585"/>
              </a:xfrm>
              <a:prstGeom prst="ellipse">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u="sng">
                  <a:solidFill>
                    <a:prstClr val="white"/>
                  </a:solidFill>
                </a:endParaRPr>
              </a:p>
            </p:txBody>
          </p:sp>
        </p:grpSp>
        <p:grpSp>
          <p:nvGrpSpPr>
            <p:cNvPr id="22569" name="组合 33"/>
            <p:cNvGrpSpPr/>
            <p:nvPr/>
          </p:nvGrpSpPr>
          <p:grpSpPr bwMode="auto">
            <a:xfrm>
              <a:off x="3499056" y="2084400"/>
              <a:ext cx="855455" cy="414264"/>
              <a:chOff x="1253348" y="2093986"/>
              <a:chExt cx="855455" cy="414264"/>
            </a:xfrm>
          </p:grpSpPr>
          <p:cxnSp>
            <p:nvCxnSpPr>
              <p:cNvPr id="25" name="直接连接符 24"/>
              <p:cNvCxnSpPr/>
              <p:nvPr/>
            </p:nvCxnSpPr>
            <p:spPr>
              <a:xfrm>
                <a:off x="1253434" y="2508250"/>
                <a:ext cx="855482" cy="0"/>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1610546" y="2094772"/>
                <a:ext cx="134910" cy="133585"/>
              </a:xfrm>
              <a:prstGeom prst="ellipse">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u="sng" dirty="0">
                  <a:solidFill>
                    <a:prstClr val="white"/>
                  </a:solidFill>
                </a:endParaRPr>
              </a:p>
            </p:txBody>
          </p:sp>
        </p:grpSp>
        <p:cxnSp>
          <p:nvCxnSpPr>
            <p:cNvPr id="20" name="直接连接符 19"/>
            <p:cNvCxnSpPr/>
            <p:nvPr/>
          </p:nvCxnSpPr>
          <p:spPr>
            <a:xfrm>
              <a:off x="3922915" y="2206049"/>
              <a:ext cx="0" cy="286253"/>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2571" name="组合 35"/>
            <p:cNvGrpSpPr/>
            <p:nvPr/>
          </p:nvGrpSpPr>
          <p:grpSpPr bwMode="auto">
            <a:xfrm>
              <a:off x="6011654" y="2067694"/>
              <a:ext cx="855455" cy="430970"/>
              <a:chOff x="1253348" y="2077280"/>
              <a:chExt cx="855455" cy="430970"/>
            </a:xfrm>
          </p:grpSpPr>
          <p:cxnSp>
            <p:nvCxnSpPr>
              <p:cNvPr id="22" name="直接连接符 21"/>
              <p:cNvCxnSpPr/>
              <p:nvPr/>
            </p:nvCxnSpPr>
            <p:spPr>
              <a:xfrm>
                <a:off x="1253320" y="2501889"/>
                <a:ext cx="855483" cy="0"/>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680268" y="2221997"/>
                <a:ext cx="0" cy="286253"/>
              </a:xfrm>
              <a:prstGeom prst="line">
                <a:avLst/>
              </a:prstGeom>
              <a:ln w="635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610433" y="2077280"/>
                <a:ext cx="134909" cy="133585"/>
              </a:xfrm>
              <a:prstGeom prst="ellipse">
                <a:avLst/>
              </a:prstGeom>
              <a:no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u="sng">
                  <a:solidFill>
                    <a:prstClr val="white"/>
                  </a:solidFill>
                </a:endParaRPr>
              </a:p>
            </p:txBody>
          </p:sp>
        </p:grpSp>
      </p:grpSp>
      <p:grpSp>
        <p:nvGrpSpPr>
          <p:cNvPr id="22532" name="组合 29"/>
          <p:cNvGrpSpPr/>
          <p:nvPr/>
        </p:nvGrpSpPr>
        <p:grpSpPr bwMode="auto">
          <a:xfrm>
            <a:off x="698500" y="2320925"/>
            <a:ext cx="1503363" cy="1295400"/>
            <a:chOff x="699125" y="2067917"/>
            <a:chExt cx="1503527" cy="1296144"/>
          </a:xfrm>
        </p:grpSpPr>
        <p:sp>
          <p:nvSpPr>
            <p:cNvPr id="31" name="六边形 30"/>
            <p:cNvSpPr/>
            <p:nvPr/>
          </p:nvSpPr>
          <p:spPr>
            <a:xfrm>
              <a:off x="699125" y="2067917"/>
              <a:ext cx="1503527" cy="1296144"/>
            </a:xfrm>
            <a:prstGeom prst="hexagon">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TextBox 31"/>
            <p:cNvSpPr txBox="1"/>
            <p:nvPr/>
          </p:nvSpPr>
          <p:spPr bwMode="auto">
            <a:xfrm>
              <a:off x="948390" y="2546029"/>
              <a:ext cx="1004997" cy="339920"/>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defTabSz="914400" eaLnBrk="1" fontAlgn="auto" hangingPunct="1">
                <a:spcBef>
                  <a:spcPts val="0"/>
                </a:spcBef>
                <a:spcAft>
                  <a:spcPts val="0"/>
                </a:spcAft>
                <a:defRPr/>
              </a:pPr>
              <a:r>
                <a:rPr lang="zh-CN" altLang="en-US" sz="1600" dirty="0">
                  <a:solidFill>
                    <a:prstClr val="white"/>
                  </a:solidFill>
                  <a:latin typeface="微软雅黑" panose="020B0503020204020204" pitchFamily="34" charset="-122"/>
                  <a:ea typeface="微软雅黑" panose="020B0503020204020204" pitchFamily="34" charset="-122"/>
                </a:rPr>
                <a:t>添加主题</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22533" name="组合 32"/>
          <p:cNvGrpSpPr/>
          <p:nvPr/>
        </p:nvGrpSpPr>
        <p:grpSpPr bwMode="auto">
          <a:xfrm>
            <a:off x="1946275" y="1698625"/>
            <a:ext cx="1503363" cy="1295400"/>
            <a:chOff x="1946503" y="1445245"/>
            <a:chExt cx="1503527" cy="1296144"/>
          </a:xfrm>
        </p:grpSpPr>
        <p:sp>
          <p:nvSpPr>
            <p:cNvPr id="34" name="六边形 33"/>
            <p:cNvSpPr/>
            <p:nvPr/>
          </p:nvSpPr>
          <p:spPr>
            <a:xfrm rot="10800000">
              <a:off x="1946503" y="1445245"/>
              <a:ext cx="1503527" cy="1296144"/>
            </a:xfrm>
            <a:prstGeom prst="hexagon">
              <a:avLst/>
            </a:prstGeom>
            <a:solidFill>
              <a:srgbClr val="79DCFF">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5" name="TextBox 34"/>
            <p:cNvSpPr txBox="1"/>
            <p:nvPr/>
          </p:nvSpPr>
          <p:spPr bwMode="auto">
            <a:xfrm>
              <a:off x="2195768" y="1923357"/>
              <a:ext cx="1004997" cy="339920"/>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defTabSz="914400" eaLnBrk="1" fontAlgn="auto" hangingPunct="1">
                <a:spcBef>
                  <a:spcPts val="0"/>
                </a:spcBef>
                <a:spcAft>
                  <a:spcPts val="0"/>
                </a:spcAft>
                <a:defRPr/>
              </a:pPr>
              <a:r>
                <a:rPr lang="zh-CN" altLang="en-US" sz="1600" dirty="0">
                  <a:solidFill>
                    <a:prstClr val="white"/>
                  </a:solidFill>
                  <a:latin typeface="微软雅黑" panose="020B0503020204020204" pitchFamily="34" charset="-122"/>
                  <a:ea typeface="微软雅黑" panose="020B0503020204020204" pitchFamily="34" charset="-122"/>
                </a:rPr>
                <a:t>添加主题</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22534" name="组合 35"/>
          <p:cNvGrpSpPr/>
          <p:nvPr/>
        </p:nvGrpSpPr>
        <p:grpSpPr bwMode="auto">
          <a:xfrm>
            <a:off x="3186113" y="2320925"/>
            <a:ext cx="1503362" cy="1295400"/>
            <a:chOff x="3186514" y="2067917"/>
            <a:chExt cx="1503527" cy="1296144"/>
          </a:xfrm>
        </p:grpSpPr>
        <p:sp>
          <p:nvSpPr>
            <p:cNvPr id="37" name="六边形 36"/>
            <p:cNvSpPr/>
            <p:nvPr/>
          </p:nvSpPr>
          <p:spPr>
            <a:xfrm>
              <a:off x="3186514" y="2067917"/>
              <a:ext cx="1503527" cy="1296144"/>
            </a:xfrm>
            <a:prstGeom prst="hexagon">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8" name="TextBox 37"/>
            <p:cNvSpPr txBox="1"/>
            <p:nvPr/>
          </p:nvSpPr>
          <p:spPr bwMode="auto">
            <a:xfrm>
              <a:off x="3435778" y="2546029"/>
              <a:ext cx="1004998" cy="339920"/>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defTabSz="914400" eaLnBrk="1" fontAlgn="auto" hangingPunct="1">
                <a:spcBef>
                  <a:spcPts val="0"/>
                </a:spcBef>
                <a:spcAft>
                  <a:spcPts val="0"/>
                </a:spcAft>
                <a:defRPr/>
              </a:pPr>
              <a:r>
                <a:rPr lang="zh-CN" altLang="en-US" sz="1600" dirty="0">
                  <a:solidFill>
                    <a:prstClr val="white"/>
                  </a:solidFill>
                  <a:latin typeface="微软雅黑" panose="020B0503020204020204" pitchFamily="34" charset="-122"/>
                  <a:ea typeface="微软雅黑" panose="020B0503020204020204" pitchFamily="34" charset="-122"/>
                </a:rPr>
                <a:t>添加主题</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22535" name="组合 38"/>
          <p:cNvGrpSpPr/>
          <p:nvPr/>
        </p:nvGrpSpPr>
        <p:grpSpPr bwMode="auto">
          <a:xfrm>
            <a:off x="6942138" y="1698625"/>
            <a:ext cx="1503362" cy="1295400"/>
            <a:chOff x="6941348" y="1445245"/>
            <a:chExt cx="1503527" cy="1296144"/>
          </a:xfrm>
        </p:grpSpPr>
        <p:sp>
          <p:nvSpPr>
            <p:cNvPr id="40" name="六边形 39"/>
            <p:cNvSpPr/>
            <p:nvPr/>
          </p:nvSpPr>
          <p:spPr>
            <a:xfrm rot="10800000">
              <a:off x="6941348" y="1445245"/>
              <a:ext cx="1503527" cy="1296144"/>
            </a:xfrm>
            <a:prstGeom prst="hexagon">
              <a:avLst/>
            </a:prstGeom>
            <a:solidFill>
              <a:srgbClr val="79DCFF">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1" name="TextBox 40"/>
            <p:cNvSpPr txBox="1"/>
            <p:nvPr/>
          </p:nvSpPr>
          <p:spPr bwMode="auto">
            <a:xfrm>
              <a:off x="7190612" y="1923357"/>
              <a:ext cx="1004998" cy="339920"/>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defTabSz="914400" eaLnBrk="1" fontAlgn="auto" hangingPunct="1">
                <a:spcBef>
                  <a:spcPts val="0"/>
                </a:spcBef>
                <a:spcAft>
                  <a:spcPts val="0"/>
                </a:spcAft>
                <a:defRPr/>
              </a:pPr>
              <a:r>
                <a:rPr lang="zh-CN" altLang="en-US" sz="1600" dirty="0">
                  <a:solidFill>
                    <a:prstClr val="white"/>
                  </a:solidFill>
                  <a:latin typeface="微软雅黑" panose="020B0503020204020204" pitchFamily="34" charset="-122"/>
                  <a:ea typeface="微软雅黑" panose="020B0503020204020204" pitchFamily="34" charset="-122"/>
                </a:rPr>
                <a:t>添加主题</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22536" name="组合 41"/>
          <p:cNvGrpSpPr/>
          <p:nvPr/>
        </p:nvGrpSpPr>
        <p:grpSpPr bwMode="auto">
          <a:xfrm>
            <a:off x="5688013" y="2320925"/>
            <a:ext cx="1503362" cy="1295400"/>
            <a:chOff x="5687620" y="2067917"/>
            <a:chExt cx="1503527" cy="1296144"/>
          </a:xfrm>
        </p:grpSpPr>
        <p:sp>
          <p:nvSpPr>
            <p:cNvPr id="43" name="六边形 42"/>
            <p:cNvSpPr/>
            <p:nvPr/>
          </p:nvSpPr>
          <p:spPr>
            <a:xfrm>
              <a:off x="5687620" y="2067917"/>
              <a:ext cx="1503527" cy="1296144"/>
            </a:xfrm>
            <a:prstGeom prst="hexagon">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4" name="TextBox 43"/>
            <p:cNvSpPr txBox="1"/>
            <p:nvPr/>
          </p:nvSpPr>
          <p:spPr bwMode="auto">
            <a:xfrm>
              <a:off x="5936884" y="2546029"/>
              <a:ext cx="1004998" cy="339920"/>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defTabSz="914400" eaLnBrk="1" fontAlgn="auto" hangingPunct="1">
                <a:spcBef>
                  <a:spcPts val="0"/>
                </a:spcBef>
                <a:spcAft>
                  <a:spcPts val="0"/>
                </a:spcAft>
                <a:defRPr/>
              </a:pPr>
              <a:r>
                <a:rPr lang="zh-CN" altLang="en-US" sz="1600" dirty="0">
                  <a:solidFill>
                    <a:prstClr val="white"/>
                  </a:solidFill>
                  <a:latin typeface="微软雅黑" panose="020B0503020204020204" pitchFamily="34" charset="-122"/>
                  <a:ea typeface="微软雅黑" panose="020B0503020204020204" pitchFamily="34" charset="-122"/>
                </a:rPr>
                <a:t>添加主题</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22537" name="组合 44"/>
          <p:cNvGrpSpPr/>
          <p:nvPr/>
        </p:nvGrpSpPr>
        <p:grpSpPr bwMode="auto">
          <a:xfrm>
            <a:off x="4433888" y="1698625"/>
            <a:ext cx="1503362" cy="1295400"/>
            <a:chOff x="4433892" y="1445245"/>
            <a:chExt cx="1503527" cy="1296144"/>
          </a:xfrm>
        </p:grpSpPr>
        <p:sp>
          <p:nvSpPr>
            <p:cNvPr id="46" name="六边形 45"/>
            <p:cNvSpPr/>
            <p:nvPr/>
          </p:nvSpPr>
          <p:spPr>
            <a:xfrm rot="10800000">
              <a:off x="4433892" y="1445245"/>
              <a:ext cx="1503527" cy="1296144"/>
            </a:xfrm>
            <a:prstGeom prst="hexagon">
              <a:avLst/>
            </a:prstGeom>
            <a:solidFill>
              <a:srgbClr val="79DCFF">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7" name="TextBox 46"/>
            <p:cNvSpPr txBox="1"/>
            <p:nvPr/>
          </p:nvSpPr>
          <p:spPr bwMode="auto">
            <a:xfrm>
              <a:off x="4683156" y="1923357"/>
              <a:ext cx="1004998" cy="339920"/>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defTabSz="914400" eaLnBrk="1" fontAlgn="auto" hangingPunct="1">
                <a:spcBef>
                  <a:spcPts val="0"/>
                </a:spcBef>
                <a:spcAft>
                  <a:spcPts val="0"/>
                </a:spcAft>
                <a:defRPr/>
              </a:pPr>
              <a:r>
                <a:rPr lang="zh-CN" altLang="en-US" sz="1600" dirty="0">
                  <a:solidFill>
                    <a:prstClr val="white"/>
                  </a:solidFill>
                  <a:latin typeface="微软雅黑" panose="020B0503020204020204" pitchFamily="34" charset="-122"/>
                  <a:ea typeface="微软雅黑" panose="020B0503020204020204" pitchFamily="34" charset="-122"/>
                </a:rPr>
                <a:t>添加主题</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sp>
        <p:nvSpPr>
          <p:cNvPr id="22538" name="矩形 47"/>
          <p:cNvSpPr>
            <a:spLocks noChangeArrowheads="1"/>
          </p:cNvSpPr>
          <p:nvPr/>
        </p:nvSpPr>
        <p:spPr bwMode="auto">
          <a:xfrm>
            <a:off x="687388" y="1058863"/>
            <a:ext cx="1563687"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a:t>
            </a:r>
            <a:endParaRPr lang="en-US" altLang="zh-CN" sz="1200">
              <a:solidFill>
                <a:srgbClr val="000000"/>
              </a:solidFill>
              <a:latin typeface="Arial" panose="020B0604020202020204" pitchFamily="34" charset="0"/>
              <a:cs typeface="Arial" panose="020B0604020202020204" pitchFamily="34" charset="0"/>
            </a:endParaRPr>
          </a:p>
        </p:txBody>
      </p:sp>
      <p:sp>
        <p:nvSpPr>
          <p:cNvPr id="22539" name="矩形 48"/>
          <p:cNvSpPr>
            <a:spLocks noChangeArrowheads="1"/>
          </p:cNvSpPr>
          <p:nvPr/>
        </p:nvSpPr>
        <p:spPr bwMode="auto">
          <a:xfrm>
            <a:off x="3317875" y="1058863"/>
            <a:ext cx="1563688"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a:t>
            </a:r>
            <a:endParaRPr lang="en-US" altLang="zh-CN" sz="1200">
              <a:solidFill>
                <a:srgbClr val="000000"/>
              </a:solidFill>
              <a:latin typeface="Arial" panose="020B0604020202020204" pitchFamily="34" charset="0"/>
              <a:cs typeface="Arial" panose="020B0604020202020204" pitchFamily="34" charset="0"/>
            </a:endParaRPr>
          </a:p>
        </p:txBody>
      </p:sp>
      <p:sp>
        <p:nvSpPr>
          <p:cNvPr id="22540" name="矩形 49"/>
          <p:cNvSpPr>
            <a:spLocks noChangeArrowheads="1"/>
          </p:cNvSpPr>
          <p:nvPr/>
        </p:nvSpPr>
        <p:spPr bwMode="auto">
          <a:xfrm>
            <a:off x="5721350" y="1058863"/>
            <a:ext cx="1563688"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a:t>
            </a:r>
            <a:endParaRPr lang="en-US" altLang="zh-CN" sz="1200">
              <a:solidFill>
                <a:srgbClr val="000000"/>
              </a:solidFill>
              <a:latin typeface="微软雅黑" panose="020B0503020204020204" pitchFamily="34" charset="-122"/>
              <a:ea typeface="微软雅黑" panose="020B0503020204020204" pitchFamily="34" charset="-122"/>
            </a:endParaRPr>
          </a:p>
        </p:txBody>
      </p:sp>
      <p:sp>
        <p:nvSpPr>
          <p:cNvPr id="22541" name="矩形 50"/>
          <p:cNvSpPr>
            <a:spLocks noChangeArrowheads="1"/>
          </p:cNvSpPr>
          <p:nvPr/>
        </p:nvSpPr>
        <p:spPr bwMode="auto">
          <a:xfrm>
            <a:off x="1890713" y="3606800"/>
            <a:ext cx="1563687"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a:t>
            </a:r>
            <a:endParaRPr lang="en-US" altLang="zh-CN" sz="1200">
              <a:solidFill>
                <a:srgbClr val="000000"/>
              </a:solidFill>
              <a:latin typeface="微软雅黑" panose="020B0503020204020204" pitchFamily="34" charset="-122"/>
              <a:ea typeface="微软雅黑" panose="020B0503020204020204" pitchFamily="34" charset="-122"/>
            </a:endParaRPr>
          </a:p>
        </p:txBody>
      </p:sp>
      <p:sp>
        <p:nvSpPr>
          <p:cNvPr id="22542" name="矩形 51"/>
          <p:cNvSpPr>
            <a:spLocks noChangeArrowheads="1"/>
          </p:cNvSpPr>
          <p:nvPr/>
        </p:nvSpPr>
        <p:spPr bwMode="auto">
          <a:xfrm>
            <a:off x="4427538" y="3606800"/>
            <a:ext cx="1563687"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a:t>
            </a:r>
            <a:endParaRPr lang="en-US" altLang="zh-CN" sz="1200">
              <a:solidFill>
                <a:srgbClr val="000000"/>
              </a:solidFill>
              <a:latin typeface="微软雅黑" panose="020B0503020204020204" pitchFamily="34" charset="-122"/>
              <a:ea typeface="微软雅黑" panose="020B0503020204020204" pitchFamily="34" charset="-122"/>
            </a:endParaRPr>
          </a:p>
          <a:p>
            <a:pPr algn="just" defTabSz="914400" eaLnBrk="1" hangingPunct="1">
              <a:lnSpc>
                <a:spcPct val="120000"/>
              </a:lnSpc>
            </a:pPr>
            <a:endParaRPr lang="en-US" altLang="zh-CN" sz="1200">
              <a:solidFill>
                <a:srgbClr val="000000"/>
              </a:solidFill>
              <a:latin typeface="微软雅黑" panose="020B0503020204020204" pitchFamily="34" charset="-122"/>
              <a:ea typeface="微软雅黑" panose="020B0503020204020204" pitchFamily="34" charset="-122"/>
            </a:endParaRPr>
          </a:p>
        </p:txBody>
      </p:sp>
      <p:sp>
        <p:nvSpPr>
          <p:cNvPr id="22543" name="矩形 52"/>
          <p:cNvSpPr>
            <a:spLocks noChangeArrowheads="1"/>
          </p:cNvSpPr>
          <p:nvPr/>
        </p:nvSpPr>
        <p:spPr bwMode="auto">
          <a:xfrm>
            <a:off x="6910388" y="3606800"/>
            <a:ext cx="1563687"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a:t>
            </a:r>
            <a:endParaRPr lang="en-US" altLang="zh-CN" sz="1200">
              <a:solidFill>
                <a:srgbClr val="000000"/>
              </a:solidFill>
              <a:latin typeface="微软雅黑" panose="020B0503020204020204" pitchFamily="34" charset="-122"/>
              <a:ea typeface="微软雅黑" panose="020B0503020204020204" pitchFamily="34" charset="-122"/>
            </a:endParaRPr>
          </a:p>
          <a:p>
            <a:pPr algn="just" defTabSz="914400" eaLnBrk="1" hangingPunct="1">
              <a:lnSpc>
                <a:spcPct val="120000"/>
              </a:lnSpc>
            </a:pPr>
            <a:endParaRPr lang="en-US" altLang="zh-CN" sz="1200">
              <a:solidFill>
                <a:srgbClr val="000000"/>
              </a:solidFill>
              <a:latin typeface="微软雅黑" panose="020B0503020204020204" pitchFamily="34" charset="-122"/>
              <a:ea typeface="微软雅黑" panose="020B0503020204020204" pitchFamily="34" charset="-122"/>
            </a:endParaRPr>
          </a:p>
        </p:txBody>
      </p:sp>
      <p:grpSp>
        <p:nvGrpSpPr>
          <p:cNvPr id="22544" name="组合 53"/>
          <p:cNvGrpSpPr/>
          <p:nvPr/>
        </p:nvGrpSpPr>
        <p:grpSpPr bwMode="auto">
          <a:xfrm>
            <a:off x="200025" y="258763"/>
            <a:ext cx="3003550" cy="368300"/>
            <a:chOff x="199455" y="258288"/>
            <a:chExt cx="3004393" cy="369332"/>
          </a:xfrm>
        </p:grpSpPr>
        <p:grpSp>
          <p:nvGrpSpPr>
            <p:cNvPr id="55" name="组合 5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62" name="圆角矩形 6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6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2550" name="TextBox 5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公司概况</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2551" name="TextBox 5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Company Profile</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22552" name="组合 57"/>
            <p:cNvGrpSpPr/>
            <p:nvPr/>
          </p:nvGrpSpPr>
          <p:grpSpPr bwMode="auto">
            <a:xfrm>
              <a:off x="280546" y="304971"/>
              <a:ext cx="255431" cy="278159"/>
              <a:chOff x="1619671" y="483518"/>
              <a:chExt cx="255431" cy="278159"/>
            </a:xfrm>
          </p:grpSpPr>
          <p:sp>
            <p:nvSpPr>
              <p:cNvPr id="60" name="矩形 5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1" name="等腰三角形 6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59" name="直接连接符 5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2" name="圆角矩形 71"/>
          <p:cNvSpPr/>
          <p:nvPr/>
        </p:nvSpPr>
        <p:spPr bwMode="auto">
          <a:xfrm>
            <a:off x="5273675" y="219075"/>
            <a:ext cx="633413" cy="182563"/>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2546" name="组合 72"/>
          <p:cNvGrpSpPr/>
          <p:nvPr/>
        </p:nvGrpSpPr>
        <p:grpSpPr bwMode="auto">
          <a:xfrm>
            <a:off x="4668838" y="174625"/>
            <a:ext cx="4264025" cy="247650"/>
            <a:chOff x="4669239" y="175372"/>
            <a:chExt cx="4263579" cy="246221"/>
          </a:xfrm>
        </p:grpSpPr>
        <p:sp>
          <p:nvSpPr>
            <p:cNvPr id="22547"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FFFFFF"/>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Services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sp>
          <p:nvSpPr>
            <p:cNvPr id="22548" name="矩形 74"/>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gr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3"/>
          <p:cNvGrpSpPr/>
          <p:nvPr/>
        </p:nvGrpSpPr>
        <p:grpSpPr bwMode="auto">
          <a:xfrm>
            <a:off x="2798763" y="998538"/>
            <a:ext cx="3662362" cy="701675"/>
            <a:chOff x="2798268" y="998249"/>
            <a:chExt cx="3663440" cy="701236"/>
          </a:xfrm>
        </p:grpSpPr>
        <p:grpSp>
          <p:nvGrpSpPr>
            <p:cNvPr id="23603" name="组合 4"/>
            <p:cNvGrpSpPr/>
            <p:nvPr/>
          </p:nvGrpSpPr>
          <p:grpSpPr bwMode="auto">
            <a:xfrm>
              <a:off x="2798268" y="998249"/>
              <a:ext cx="3663440" cy="701236"/>
              <a:chOff x="2547159" y="1292732"/>
              <a:chExt cx="3821947" cy="731576"/>
            </a:xfrm>
          </p:grpSpPr>
          <p:sp>
            <p:nvSpPr>
              <p:cNvPr id="7" name="矩形 6"/>
              <p:cNvSpPr/>
              <p:nvPr/>
            </p:nvSpPr>
            <p:spPr>
              <a:xfrm>
                <a:off x="2843808" y="1431776"/>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矩形 7"/>
              <p:cNvSpPr/>
              <p:nvPr/>
            </p:nvSpPr>
            <p:spPr>
              <a:xfrm>
                <a:off x="3131840" y="1482104"/>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lumMod val="65000"/>
                    </a:prstClr>
                  </a:solidFill>
                </a:endParaRPr>
              </a:p>
            </p:txBody>
          </p:sp>
          <p:grpSp>
            <p:nvGrpSpPr>
              <p:cNvPr id="23611" name="组合 8"/>
              <p:cNvGrpSpPr/>
              <p:nvPr/>
            </p:nvGrpSpPr>
            <p:grpSpPr bwMode="auto">
              <a:xfrm>
                <a:off x="2547159" y="1292732"/>
                <a:ext cx="748875" cy="731576"/>
                <a:chOff x="2547159" y="1292732"/>
                <a:chExt cx="748875" cy="731576"/>
              </a:xfrm>
            </p:grpSpPr>
            <p:sp>
              <p:nvSpPr>
                <p:cNvPr id="10" name="椭圆 9"/>
                <p:cNvSpPr/>
                <p:nvPr/>
              </p:nvSpPr>
              <p:spPr>
                <a:xfrm>
                  <a:off x="2563726" y="1292732"/>
                  <a:ext cx="732250" cy="731576"/>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1" name="Picture 468" descr="E:\2013.3.28\科技\00-01.png"/>
                <p:cNvPicPr>
                  <a:picLocks noChangeAspect="1" noChangeArrowheads="1"/>
                </p:cNvPicPr>
                <p:nvPr/>
              </p:nvPicPr>
              <p:blipFill rotWithShape="1">
                <a:blip r:embed="rId1"/>
                <a:srcRect/>
                <a:stretch>
                  <a:fillRect/>
                </a:stretch>
              </p:blipFill>
              <p:spPr bwMode="auto">
                <a:xfrm>
                  <a:off x="2547159" y="1307628"/>
                  <a:ext cx="732250" cy="715025"/>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
          <p:nvSpPr>
            <p:cNvPr id="23604" name="矩形 5"/>
            <p:cNvSpPr>
              <a:spLocks noChangeArrowheads="1"/>
            </p:cNvSpPr>
            <p:nvPr/>
          </p:nvSpPr>
          <p:spPr bwMode="auto">
            <a:xfrm>
              <a:off x="3924136" y="1177524"/>
              <a:ext cx="2250150" cy="36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A6A6A6"/>
                  </a:solidFill>
                  <a:latin typeface="微软雅黑" panose="020B0503020204020204" pitchFamily="34" charset="-122"/>
                  <a:ea typeface="微软雅黑" panose="020B0503020204020204" pitchFamily="34" charset="-122"/>
                </a:rPr>
                <a:t>公司概况 </a:t>
              </a:r>
              <a:r>
                <a:rPr lang="en-US" altLang="zh-CN" sz="900">
                  <a:solidFill>
                    <a:srgbClr val="A6A6A6"/>
                  </a:solidFill>
                  <a:latin typeface="Arial" panose="020B0604020202020204" pitchFamily="34" charset="0"/>
                  <a:ea typeface="微软雅黑" panose="020B0503020204020204" pitchFamily="34" charset="-122"/>
                </a:rPr>
                <a:t>Company Profile</a:t>
              </a:r>
              <a:endParaRPr lang="zh-CN" altLang="en-US" sz="900">
                <a:solidFill>
                  <a:srgbClr val="A6A6A6"/>
                </a:solidFill>
                <a:latin typeface="Arial" panose="020B0604020202020204" pitchFamily="34" charset="0"/>
                <a:ea typeface="微软雅黑" panose="020B0503020204020204" pitchFamily="34" charset="-122"/>
              </a:endParaRPr>
            </a:p>
          </p:txBody>
        </p:sp>
      </p:grpSp>
      <p:grpSp>
        <p:nvGrpSpPr>
          <p:cNvPr id="23555" name="组合 19"/>
          <p:cNvGrpSpPr/>
          <p:nvPr/>
        </p:nvGrpSpPr>
        <p:grpSpPr bwMode="auto">
          <a:xfrm>
            <a:off x="2808288" y="3443288"/>
            <a:ext cx="3652837" cy="701675"/>
            <a:chOff x="2808092" y="3444016"/>
            <a:chExt cx="3653554" cy="701236"/>
          </a:xfrm>
        </p:grpSpPr>
        <p:grpSp>
          <p:nvGrpSpPr>
            <p:cNvPr id="23592" name="组合 20"/>
            <p:cNvGrpSpPr/>
            <p:nvPr/>
          </p:nvGrpSpPr>
          <p:grpSpPr bwMode="auto">
            <a:xfrm>
              <a:off x="2808092" y="3444016"/>
              <a:ext cx="3653554" cy="701236"/>
              <a:chOff x="2557478" y="3669919"/>
              <a:chExt cx="3811628" cy="731576"/>
            </a:xfrm>
          </p:grpSpPr>
          <p:sp>
            <p:nvSpPr>
              <p:cNvPr id="23" name="矩形 22"/>
              <p:cNvSpPr/>
              <p:nvPr/>
            </p:nvSpPr>
            <p:spPr>
              <a:xfrm>
                <a:off x="2843808" y="3810664"/>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4" name="矩形 23"/>
              <p:cNvSpPr/>
              <p:nvPr/>
            </p:nvSpPr>
            <p:spPr>
              <a:xfrm>
                <a:off x="3131840" y="3860992"/>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3600" name="组合 24"/>
              <p:cNvGrpSpPr/>
              <p:nvPr/>
            </p:nvGrpSpPr>
            <p:grpSpPr bwMode="auto">
              <a:xfrm>
                <a:off x="2557478" y="3669919"/>
                <a:ext cx="731576" cy="731576"/>
                <a:chOff x="2578418" y="3669919"/>
                <a:chExt cx="731576" cy="731576"/>
              </a:xfrm>
            </p:grpSpPr>
            <p:sp>
              <p:nvSpPr>
                <p:cNvPr id="26" name="椭圆 25"/>
                <p:cNvSpPr/>
                <p:nvPr/>
              </p:nvSpPr>
              <p:spPr>
                <a:xfrm>
                  <a:off x="2578418" y="3669919"/>
                  <a:ext cx="732177" cy="731576"/>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23602" name="Picture 450" descr="E:\2013.3.28\科技\04-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742" y="3718654"/>
                  <a:ext cx="720000" cy="637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593" name="TextBox 83"/>
            <p:cNvSpPr txBox="1">
              <a:spLocks noChangeArrowheads="1"/>
            </p:cNvSpPr>
            <p:nvPr/>
          </p:nvSpPr>
          <p:spPr bwMode="auto">
            <a:xfrm>
              <a:off x="3924323" y="3626464"/>
              <a:ext cx="2537323" cy="36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A6A6A6"/>
                  </a:solidFill>
                  <a:latin typeface="微软雅黑" panose="020B0503020204020204" pitchFamily="34" charset="-122"/>
                  <a:ea typeface="微软雅黑" panose="020B0503020204020204" pitchFamily="34" charset="-122"/>
                </a:rPr>
                <a:t>新年计划 </a:t>
              </a:r>
              <a:r>
                <a:rPr kumimoji="1" lang="en-US" altLang="zh-CN" sz="900">
                  <a:solidFill>
                    <a:srgbClr val="A6A6A6"/>
                  </a:solidFill>
                  <a:latin typeface="Arial" panose="020B0604020202020204" pitchFamily="34" charset="0"/>
                  <a:ea typeface="微软雅黑" panose="020B0503020204020204" pitchFamily="34" charset="-122"/>
                </a:rPr>
                <a:t>New Year's Resolutions</a:t>
              </a:r>
              <a:endParaRPr kumimoji="1" lang="zh-CN" altLang="en-US" sz="900">
                <a:solidFill>
                  <a:srgbClr val="A6A6A6"/>
                </a:solidFill>
                <a:latin typeface="Arial" panose="020B0604020202020204" pitchFamily="34" charset="0"/>
                <a:ea typeface="微软雅黑" panose="020B0503020204020204" pitchFamily="34" charset="-122"/>
              </a:endParaRPr>
            </a:p>
          </p:txBody>
        </p:sp>
      </p:grpSp>
      <p:grpSp>
        <p:nvGrpSpPr>
          <p:cNvPr id="23556" name="组合 27"/>
          <p:cNvGrpSpPr/>
          <p:nvPr/>
        </p:nvGrpSpPr>
        <p:grpSpPr bwMode="auto">
          <a:xfrm>
            <a:off x="2678113" y="2530475"/>
            <a:ext cx="3781425" cy="828675"/>
            <a:chOff x="2678500" y="2530763"/>
            <a:chExt cx="3780683" cy="827968"/>
          </a:xfrm>
        </p:grpSpPr>
        <p:grpSp>
          <p:nvGrpSpPr>
            <p:cNvPr id="23581" name="组合 28"/>
            <p:cNvGrpSpPr/>
            <p:nvPr/>
          </p:nvGrpSpPr>
          <p:grpSpPr bwMode="auto">
            <a:xfrm>
              <a:off x="2678500" y="2530763"/>
              <a:ext cx="3780683" cy="827968"/>
              <a:chOff x="2424842" y="2765150"/>
              <a:chExt cx="3944264" cy="863792"/>
            </a:xfrm>
          </p:grpSpPr>
          <p:sp>
            <p:nvSpPr>
              <p:cNvPr id="31" name="矩形 30"/>
              <p:cNvSpPr/>
              <p:nvPr/>
            </p:nvSpPr>
            <p:spPr>
              <a:xfrm>
                <a:off x="2843808" y="3025870"/>
                <a:ext cx="3525298" cy="491902"/>
              </a:xfrm>
              <a:prstGeom prst="rect">
                <a:avLst/>
              </a:prstGeom>
              <a:solidFill>
                <a:schemeClr val="bg1">
                  <a:lumMod val="65000"/>
                </a:schemeClr>
              </a:solidFill>
              <a:ln w="19050">
                <a:solidFill>
                  <a:schemeClr val="bg1">
                    <a:lumMod val="75000"/>
                  </a:schemeClr>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矩形 31"/>
              <p:cNvSpPr/>
              <p:nvPr/>
            </p:nvSpPr>
            <p:spPr>
              <a:xfrm>
                <a:off x="3131840" y="3076198"/>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3589" name="组合 32"/>
              <p:cNvGrpSpPr/>
              <p:nvPr/>
            </p:nvGrpSpPr>
            <p:grpSpPr bwMode="auto">
              <a:xfrm>
                <a:off x="2424842" y="2765150"/>
                <a:ext cx="974972" cy="863792"/>
                <a:chOff x="2452762" y="2765150"/>
                <a:chExt cx="974972" cy="863792"/>
              </a:xfrm>
            </p:grpSpPr>
            <p:sp>
              <p:nvSpPr>
                <p:cNvPr id="34" name="椭圆 33"/>
                <p:cNvSpPr/>
                <p:nvPr/>
              </p:nvSpPr>
              <p:spPr>
                <a:xfrm>
                  <a:off x="2578608" y="2882639"/>
                  <a:ext cx="731891" cy="733064"/>
                </a:xfrm>
                <a:prstGeom prst="ellipse">
                  <a:avLst/>
                </a:prstGeom>
                <a:solidFill>
                  <a:schemeClr val="bg1">
                    <a:lumMod val="6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23591" name="Picture 462" descr="E:\2013.3.28\科技\16-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762" y="2765150"/>
                  <a:ext cx="974972" cy="86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582" name="TextBox 83"/>
            <p:cNvSpPr txBox="1">
              <a:spLocks noChangeArrowheads="1"/>
            </p:cNvSpPr>
            <p:nvPr/>
          </p:nvSpPr>
          <p:spPr bwMode="auto">
            <a:xfrm>
              <a:off x="3924442" y="2838475"/>
              <a:ext cx="2512520" cy="36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zh-CN" altLang="en-US" sz="1800" b="1">
                  <a:solidFill>
                    <a:srgbClr val="A6A6A6"/>
                  </a:solidFill>
                  <a:latin typeface="微软雅黑" panose="020B0503020204020204" pitchFamily="34" charset="-122"/>
                  <a:ea typeface="微软雅黑" panose="020B0503020204020204" pitchFamily="34" charset="-122"/>
                </a:rPr>
                <a:t>思考总结 </a:t>
              </a:r>
              <a:r>
                <a:rPr kumimoji="1" lang="en-US" altLang="zh-CN" sz="900">
                  <a:solidFill>
                    <a:srgbClr val="A6A6A6"/>
                  </a:solidFill>
                  <a:latin typeface="Arial" panose="020B0604020202020204" pitchFamily="34" charset="0"/>
                  <a:ea typeface="微软雅黑" panose="020B0503020204020204" pitchFamily="34" charset="-122"/>
                </a:rPr>
                <a:t>Thinking Summary</a:t>
              </a:r>
              <a:endParaRPr kumimoji="1" lang="zh-CN" altLang="en-US" sz="900">
                <a:solidFill>
                  <a:srgbClr val="A6A6A6"/>
                </a:solidFill>
                <a:latin typeface="Arial" panose="020B0604020202020204" pitchFamily="34" charset="0"/>
                <a:ea typeface="微软雅黑" panose="020B0503020204020204" pitchFamily="34" charset="-122"/>
              </a:endParaRPr>
            </a:p>
          </p:txBody>
        </p:sp>
      </p:grpSp>
      <p:grpSp>
        <p:nvGrpSpPr>
          <p:cNvPr id="36" name="组合 35"/>
          <p:cNvGrpSpPr/>
          <p:nvPr/>
        </p:nvGrpSpPr>
        <p:grpSpPr bwMode="auto">
          <a:xfrm>
            <a:off x="199455" y="275664"/>
            <a:ext cx="2043867" cy="334580"/>
            <a:chOff x="1877424" y="208717"/>
            <a:chExt cx="632464" cy="218723"/>
          </a:xfrm>
          <a:effectLst>
            <a:outerShdw blurRad="63500" sx="102000" sy="102000" algn="ctr" rotWithShape="0">
              <a:prstClr val="black">
                <a:alpha val="15000"/>
              </a:prstClr>
            </a:outerShdw>
          </a:effectLst>
        </p:grpSpPr>
        <p:sp>
          <p:nvSpPr>
            <p:cNvPr id="37" name="圆角矩形 36"/>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38"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39" name="TextBox 38"/>
          <p:cNvSpPr txBox="1"/>
          <p:nvPr/>
        </p:nvSpPr>
        <p:spPr>
          <a:xfrm>
            <a:off x="611188" y="258763"/>
            <a:ext cx="723900" cy="368300"/>
          </a:xfrm>
          <a:prstGeom prst="rect">
            <a:avLst/>
          </a:prstGeom>
          <a:noFill/>
        </p:spPr>
        <p:txBody>
          <a:bodyPr wrap="none">
            <a:spAutoFit/>
          </a:bodyPr>
          <a:lstStyle/>
          <a:p>
            <a:pPr defTabSz="914400" eaLnBrk="1" fontAlgn="auto" hangingPunct="1">
              <a:spcBef>
                <a:spcPts val="0"/>
              </a:spcBef>
              <a:spcAft>
                <a:spcPts val="0"/>
              </a:spcAft>
              <a:defRPr/>
            </a:pPr>
            <a:r>
              <a:rPr lang="zh-CN" altLang="en-US" sz="1800" spc="300" dirty="0">
                <a:solidFill>
                  <a:prstClr val="white"/>
                </a:solidFill>
                <a:latin typeface="微软雅黑" panose="020B0503020204020204" pitchFamily="34" charset="-122"/>
                <a:ea typeface="微软雅黑" panose="020B0503020204020204" pitchFamily="34" charset="-122"/>
              </a:rPr>
              <a:t>目录</a:t>
            </a: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23559" name="TextBox 39"/>
          <p:cNvSpPr txBox="1">
            <a:spLocks noChangeArrowheads="1"/>
          </p:cNvSpPr>
          <p:nvPr/>
        </p:nvSpPr>
        <p:spPr bwMode="auto">
          <a:xfrm>
            <a:off x="1042988" y="304800"/>
            <a:ext cx="1200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200">
                <a:solidFill>
                  <a:srgbClr val="FFFFFF"/>
                </a:solidFill>
                <a:latin typeface="Arial" panose="020B0604020202020204" pitchFamily="34" charset="0"/>
                <a:cs typeface="Arial" panose="020B0604020202020204" pitchFamily="34" charset="0"/>
              </a:rPr>
              <a:t>Contents</a:t>
            </a:r>
            <a:endParaRPr lang="zh-CN" altLang="en-US" sz="1200">
              <a:solidFill>
                <a:srgbClr val="FFFFFF"/>
              </a:solidFill>
              <a:latin typeface="Arial" panose="020B0604020202020204" pitchFamily="34" charset="0"/>
              <a:cs typeface="Arial" panose="020B0604020202020204" pitchFamily="34" charset="0"/>
            </a:endParaRPr>
          </a:p>
        </p:txBody>
      </p:sp>
      <p:grpSp>
        <p:nvGrpSpPr>
          <p:cNvPr id="23560" name="组合 40"/>
          <p:cNvGrpSpPr/>
          <p:nvPr/>
        </p:nvGrpSpPr>
        <p:grpSpPr bwMode="auto">
          <a:xfrm>
            <a:off x="280988" y="304800"/>
            <a:ext cx="255587" cy="277813"/>
            <a:chOff x="1619671" y="483518"/>
            <a:chExt cx="255431" cy="278159"/>
          </a:xfrm>
        </p:grpSpPr>
        <p:sp>
          <p:nvSpPr>
            <p:cNvPr id="42" name="矩形 41"/>
            <p:cNvSpPr/>
            <p:nvPr/>
          </p:nvSpPr>
          <p:spPr>
            <a:xfrm>
              <a:off x="1619671" y="483518"/>
              <a:ext cx="255431" cy="278159"/>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3" name="等腰三角形 42"/>
            <p:cNvSpPr/>
            <p:nvPr/>
          </p:nvSpPr>
          <p:spPr>
            <a:xfrm flipV="1">
              <a:off x="1689478" y="572529"/>
              <a:ext cx="115816" cy="100138"/>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44" name="直接连接符 43"/>
          <p:cNvCxnSpPr/>
          <p:nvPr/>
        </p:nvCxnSpPr>
        <p:spPr>
          <a:xfrm>
            <a:off x="1247775" y="347663"/>
            <a:ext cx="0" cy="190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562" name="组合 47"/>
          <p:cNvGrpSpPr/>
          <p:nvPr/>
        </p:nvGrpSpPr>
        <p:grpSpPr bwMode="auto">
          <a:xfrm>
            <a:off x="2711450" y="1804988"/>
            <a:ext cx="3892550" cy="731837"/>
            <a:chOff x="2711837" y="1805526"/>
            <a:chExt cx="3891568" cy="730754"/>
          </a:xfrm>
        </p:grpSpPr>
        <p:grpSp>
          <p:nvGrpSpPr>
            <p:cNvPr id="23568" name="组合 48"/>
            <p:cNvGrpSpPr/>
            <p:nvPr/>
          </p:nvGrpSpPr>
          <p:grpSpPr bwMode="auto">
            <a:xfrm>
              <a:off x="2711837" y="1805526"/>
              <a:ext cx="3747972" cy="730754"/>
              <a:chOff x="2458969" y="2118991"/>
              <a:chExt cx="3910137" cy="762372"/>
            </a:xfrm>
          </p:grpSpPr>
          <p:sp>
            <p:nvSpPr>
              <p:cNvPr id="51" name="矩形 50"/>
              <p:cNvSpPr/>
              <p:nvPr/>
            </p:nvSpPr>
            <p:spPr>
              <a:xfrm>
                <a:off x="2843808" y="2270557"/>
                <a:ext cx="3525298" cy="491902"/>
              </a:xfrm>
              <a:prstGeom prst="rect">
                <a:avLst/>
              </a:prstGeom>
              <a:gradFill>
                <a:gsLst>
                  <a:gs pos="86000">
                    <a:srgbClr val="002060"/>
                  </a:gs>
                  <a:gs pos="0">
                    <a:srgbClr val="004484"/>
                  </a:gs>
                  <a:gs pos="11000">
                    <a:srgbClr val="0068A8"/>
                  </a:gs>
                  <a:gs pos="98000">
                    <a:srgbClr val="002060"/>
                  </a:gs>
                </a:gsLst>
                <a:lin ang="5400000" scaled="0"/>
              </a:gradFill>
              <a:ln w="19050">
                <a:solidFill>
                  <a:srgbClr val="00B0F0"/>
                </a:solidFill>
              </a:ln>
              <a:effectLst>
                <a:innerShdw blurRad="38100">
                  <a:prstClr val="black">
                    <a:alpha val="97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2" name="矩形 51"/>
              <p:cNvSpPr/>
              <p:nvPr/>
            </p:nvSpPr>
            <p:spPr>
              <a:xfrm>
                <a:off x="3131840" y="2320885"/>
                <a:ext cx="3182641" cy="388692"/>
              </a:xfrm>
              <a:prstGeom prst="rect">
                <a:avLst/>
              </a:prstGeom>
              <a:solidFill>
                <a:schemeClr val="bg1"/>
              </a:solidFill>
              <a:ln>
                <a:noFill/>
              </a:ln>
              <a:effectLst>
                <a:innerShdw blurRad="25400">
                  <a:prstClr val="black">
                    <a:alpha val="9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3576" name="组合 52"/>
              <p:cNvGrpSpPr/>
              <p:nvPr/>
            </p:nvGrpSpPr>
            <p:grpSpPr bwMode="auto">
              <a:xfrm>
                <a:off x="2458969" y="2118991"/>
                <a:ext cx="860500" cy="762372"/>
                <a:chOff x="2486889" y="2118991"/>
                <a:chExt cx="860500" cy="762372"/>
              </a:xfrm>
            </p:grpSpPr>
            <p:sp>
              <p:nvSpPr>
                <p:cNvPr id="54" name="椭圆 53"/>
                <p:cNvSpPr/>
                <p:nvPr/>
              </p:nvSpPr>
              <p:spPr>
                <a:xfrm>
                  <a:off x="2577957" y="2133874"/>
                  <a:ext cx="731850" cy="732606"/>
                </a:xfrm>
                <a:prstGeom prst="ellipse">
                  <a:avLst/>
                </a:prstGeom>
                <a:solidFill>
                  <a:srgbClr val="00B0F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55" name="Picture 454" descr="E:\2013.3.28\科技\08-01.png"/>
                <p:cNvPicPr>
                  <a:picLocks noChangeAspect="1" noChangeArrowheads="1"/>
                </p:cNvPicPr>
                <p:nvPr/>
              </p:nvPicPr>
              <p:blipFill>
                <a:blip r:embed="rId4"/>
                <a:srcRect/>
                <a:stretch>
                  <a:fillRect/>
                </a:stretch>
              </p:blipFill>
              <p:spPr bwMode="auto">
                <a:xfrm>
                  <a:off x="2486889" y="2118991"/>
                  <a:ext cx="861000" cy="762372"/>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
          <p:nvSpPr>
            <p:cNvPr id="23569" name="矩形 49"/>
            <p:cNvSpPr>
              <a:spLocks noChangeArrowheads="1"/>
            </p:cNvSpPr>
            <p:nvPr/>
          </p:nvSpPr>
          <p:spPr bwMode="auto">
            <a:xfrm>
              <a:off x="3924381" y="1998914"/>
              <a:ext cx="2679024" cy="36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b="1">
                  <a:solidFill>
                    <a:srgbClr val="254061"/>
                  </a:solidFill>
                  <a:latin typeface="微软雅黑" panose="020B0503020204020204" pitchFamily="34" charset="-122"/>
                  <a:ea typeface="微软雅黑" panose="020B0503020204020204" pitchFamily="34" charset="-122"/>
                </a:rPr>
                <a:t>主要工作 </a:t>
              </a:r>
              <a:r>
                <a:rPr lang="en-US" altLang="zh-CN" sz="900">
                  <a:solidFill>
                    <a:srgbClr val="254061"/>
                  </a:solidFill>
                  <a:latin typeface="Arial" panose="020B0604020202020204" pitchFamily="34" charset="0"/>
                  <a:ea typeface="微软雅黑" panose="020B0503020204020204" pitchFamily="34" charset="-122"/>
                </a:rPr>
                <a:t>The Main Work</a:t>
              </a:r>
              <a:endParaRPr lang="zh-CN" altLang="en-US" sz="900">
                <a:solidFill>
                  <a:srgbClr val="254061"/>
                </a:solidFill>
                <a:latin typeface="Arial" panose="020B0604020202020204" pitchFamily="34" charset="0"/>
                <a:ea typeface="微软雅黑" panose="020B0503020204020204" pitchFamily="34" charset="-122"/>
              </a:endParaRPr>
            </a:p>
          </p:txBody>
        </p:sp>
      </p:grpSp>
      <p:grpSp>
        <p:nvGrpSpPr>
          <p:cNvPr id="23563" name="组合 1"/>
          <p:cNvGrpSpPr/>
          <p:nvPr/>
        </p:nvGrpSpPr>
        <p:grpSpPr bwMode="auto">
          <a:xfrm>
            <a:off x="4668838" y="174625"/>
            <a:ext cx="4264025" cy="247650"/>
            <a:chOff x="4669239" y="175372"/>
            <a:chExt cx="4263579" cy="246221"/>
          </a:xfrm>
        </p:grpSpPr>
        <p:sp>
          <p:nvSpPr>
            <p:cNvPr id="56" name="圆角矩形 55"/>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3565" name="组合 56"/>
            <p:cNvGrpSpPr/>
            <p:nvPr/>
          </p:nvGrpSpPr>
          <p:grpSpPr bwMode="auto">
            <a:xfrm>
              <a:off x="4669239" y="175372"/>
              <a:ext cx="4263579" cy="246221"/>
              <a:chOff x="4669239" y="175372"/>
              <a:chExt cx="4263579" cy="246221"/>
            </a:xfrm>
          </p:grpSpPr>
          <p:sp>
            <p:nvSpPr>
              <p:cNvPr id="23566" name="矩形 58"/>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23567"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3"/>
          <p:cNvGrpSpPr/>
          <p:nvPr/>
        </p:nvGrpSpPr>
        <p:grpSpPr bwMode="auto">
          <a:xfrm>
            <a:off x="200025" y="258763"/>
            <a:ext cx="3003550" cy="368300"/>
            <a:chOff x="199455" y="258288"/>
            <a:chExt cx="3004393" cy="369332"/>
          </a:xfrm>
        </p:grpSpPr>
        <p:grpSp>
          <p:nvGrpSpPr>
            <p:cNvPr id="5" name="组合 4"/>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12" name="圆角矩形 11"/>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13"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4619" name="TextBox 5"/>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4620" name="TextBox 6"/>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24621" name="组合 7"/>
            <p:cNvGrpSpPr/>
            <p:nvPr/>
          </p:nvGrpSpPr>
          <p:grpSpPr bwMode="auto">
            <a:xfrm>
              <a:off x="280546" y="304971"/>
              <a:ext cx="255431" cy="278159"/>
              <a:chOff x="1619671" y="483518"/>
              <a:chExt cx="255431" cy="278159"/>
            </a:xfrm>
          </p:grpSpPr>
          <p:sp>
            <p:nvSpPr>
              <p:cNvPr id="10" name="矩形 9"/>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等腰三角形 10"/>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9" name="直接连接符 8"/>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579" name="组合 52"/>
          <p:cNvGrpSpPr/>
          <p:nvPr/>
        </p:nvGrpSpPr>
        <p:grpSpPr bwMode="auto">
          <a:xfrm>
            <a:off x="4668838" y="174625"/>
            <a:ext cx="4264025" cy="247650"/>
            <a:chOff x="4669239" y="175372"/>
            <a:chExt cx="4263579" cy="246221"/>
          </a:xfrm>
        </p:grpSpPr>
        <p:sp>
          <p:nvSpPr>
            <p:cNvPr id="54" name="圆角矩形 53"/>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4615" name="组合 54"/>
            <p:cNvGrpSpPr/>
            <p:nvPr/>
          </p:nvGrpSpPr>
          <p:grpSpPr bwMode="auto">
            <a:xfrm>
              <a:off x="4669239" y="175372"/>
              <a:ext cx="4263579" cy="246221"/>
              <a:chOff x="4669239" y="175372"/>
              <a:chExt cx="4263579" cy="246221"/>
            </a:xfrm>
          </p:grpSpPr>
          <p:sp>
            <p:nvSpPr>
              <p:cNvPr id="24616" name="矩形 55"/>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24617"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grpSp>
        <p:nvGrpSpPr>
          <p:cNvPr id="24580" name="组合 50"/>
          <p:cNvGrpSpPr/>
          <p:nvPr/>
        </p:nvGrpSpPr>
        <p:grpSpPr bwMode="auto">
          <a:xfrm>
            <a:off x="827088" y="1606550"/>
            <a:ext cx="1730375" cy="1728788"/>
            <a:chOff x="827584" y="1605806"/>
            <a:chExt cx="1730216" cy="1730216"/>
          </a:xfrm>
        </p:grpSpPr>
        <p:sp>
          <p:nvSpPr>
            <p:cNvPr id="52" name="椭圆 51"/>
            <p:cNvSpPr/>
            <p:nvPr/>
          </p:nvSpPr>
          <p:spPr>
            <a:xfrm>
              <a:off x="1172039" y="1950579"/>
              <a:ext cx="1041304" cy="1040671"/>
            </a:xfrm>
            <a:prstGeom prst="ellips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8" name="空心弧 57"/>
            <p:cNvSpPr/>
            <p:nvPr/>
          </p:nvSpPr>
          <p:spPr>
            <a:xfrm>
              <a:off x="827584" y="1605806"/>
              <a:ext cx="1730216" cy="1730216"/>
            </a:xfrm>
            <a:prstGeom prst="blockArc">
              <a:avLst>
                <a:gd name="adj1" fmla="val 10800000"/>
                <a:gd name="adj2" fmla="val 0"/>
                <a:gd name="adj3" fmla="val 16192"/>
              </a:avLst>
            </a:prstGeom>
            <a:solidFill>
              <a:srgbClr val="79DCFF">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59" name="TextBox 10"/>
            <p:cNvSpPr txBox="1"/>
            <p:nvPr/>
          </p:nvSpPr>
          <p:spPr>
            <a:xfrm>
              <a:off x="1181563" y="2209554"/>
              <a:ext cx="1022256" cy="522719"/>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20%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24581" name="组合 59"/>
          <p:cNvGrpSpPr/>
          <p:nvPr/>
        </p:nvGrpSpPr>
        <p:grpSpPr bwMode="auto">
          <a:xfrm>
            <a:off x="3108325" y="1416050"/>
            <a:ext cx="2111375" cy="2109788"/>
            <a:chOff x="3108856" y="1415306"/>
            <a:chExt cx="2111216" cy="2111216"/>
          </a:xfrm>
        </p:grpSpPr>
        <p:sp>
          <p:nvSpPr>
            <p:cNvPr id="61" name="椭圆 60"/>
            <p:cNvSpPr/>
            <p:nvPr/>
          </p:nvSpPr>
          <p:spPr>
            <a:xfrm>
              <a:off x="3643804" y="1950656"/>
              <a:ext cx="1041322" cy="1040516"/>
            </a:xfrm>
            <a:prstGeom prst="ellips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2" name="空心弧 61"/>
            <p:cNvSpPr/>
            <p:nvPr/>
          </p:nvSpPr>
          <p:spPr>
            <a:xfrm>
              <a:off x="3108856" y="1415306"/>
              <a:ext cx="2111216" cy="2111216"/>
            </a:xfrm>
            <a:prstGeom prst="blockArc">
              <a:avLst>
                <a:gd name="adj1" fmla="val 10820313"/>
                <a:gd name="adj2" fmla="val 21581297"/>
                <a:gd name="adj3" fmla="val 22357"/>
              </a:avLst>
            </a:prstGeom>
            <a:solidFill>
              <a:srgbClr val="79DCFF">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63" name="TextBox 11"/>
            <p:cNvSpPr txBox="1"/>
            <p:nvPr/>
          </p:nvSpPr>
          <p:spPr>
            <a:xfrm>
              <a:off x="3653328" y="2209593"/>
              <a:ext cx="1022273" cy="522642"/>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30%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24582" name="组合 63"/>
          <p:cNvGrpSpPr/>
          <p:nvPr/>
        </p:nvGrpSpPr>
        <p:grpSpPr bwMode="auto">
          <a:xfrm>
            <a:off x="5710238" y="1276350"/>
            <a:ext cx="2390775" cy="2389188"/>
            <a:chOff x="5709776" y="1275606"/>
            <a:chExt cx="2390616" cy="2390616"/>
          </a:xfrm>
        </p:grpSpPr>
        <p:sp>
          <p:nvSpPr>
            <p:cNvPr id="65" name="椭圆 64"/>
            <p:cNvSpPr/>
            <p:nvPr/>
          </p:nvSpPr>
          <p:spPr>
            <a:xfrm>
              <a:off x="6386006" y="1950697"/>
              <a:ext cx="1038156" cy="1040433"/>
            </a:xfrm>
            <a:prstGeom prst="ellips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6" name="空心弧 65"/>
            <p:cNvSpPr/>
            <p:nvPr/>
          </p:nvSpPr>
          <p:spPr>
            <a:xfrm>
              <a:off x="5709776" y="1275606"/>
              <a:ext cx="2390616" cy="2390616"/>
            </a:xfrm>
            <a:prstGeom prst="blockArc">
              <a:avLst>
                <a:gd name="adj1" fmla="val 10816496"/>
                <a:gd name="adj2" fmla="val 21599452"/>
                <a:gd name="adj3" fmla="val 25595"/>
              </a:avLst>
            </a:prstGeom>
            <a:solidFill>
              <a:srgbClr val="79DCFF">
                <a:alpha val="7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67" name="TextBox 12"/>
            <p:cNvSpPr txBox="1"/>
            <p:nvPr/>
          </p:nvSpPr>
          <p:spPr>
            <a:xfrm>
              <a:off x="6393942" y="2209614"/>
              <a:ext cx="1022282" cy="522600"/>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50%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24583" name="组合 67"/>
          <p:cNvGrpSpPr/>
          <p:nvPr/>
        </p:nvGrpSpPr>
        <p:grpSpPr bwMode="auto">
          <a:xfrm>
            <a:off x="936625" y="3333750"/>
            <a:ext cx="1512888" cy="869950"/>
            <a:chOff x="936608" y="3266112"/>
            <a:chExt cx="1512168" cy="868813"/>
          </a:xfrm>
        </p:grpSpPr>
        <p:sp>
          <p:nvSpPr>
            <p:cNvPr id="69" name="TextBox 14"/>
            <p:cNvSpPr txBox="1"/>
            <p:nvPr/>
          </p:nvSpPr>
          <p:spPr>
            <a:xfrm>
              <a:off x="1158752" y="3266112"/>
              <a:ext cx="1067880"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培训业务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4602" name="组合 20"/>
            <p:cNvGrpSpPr/>
            <p:nvPr/>
          </p:nvGrpSpPr>
          <p:grpSpPr bwMode="auto">
            <a:xfrm>
              <a:off x="936608" y="3603926"/>
              <a:ext cx="1512168" cy="530999"/>
              <a:chOff x="1225724" y="3807043"/>
              <a:chExt cx="1512168" cy="530999"/>
            </a:xfrm>
          </p:grpSpPr>
          <p:sp>
            <p:nvSpPr>
              <p:cNvPr id="71" name="TextBox 11"/>
              <p:cNvSpPr txBox="1">
                <a:spLocks noChangeArrowheads="1"/>
              </p:cNvSpPr>
              <p:nvPr/>
            </p:nvSpPr>
            <p:spPr bwMode="auto">
              <a:xfrm flipH="1">
                <a:off x="1225724" y="3806925"/>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2" name="TextBox 11"/>
              <p:cNvSpPr txBox="1">
                <a:spLocks noChangeArrowheads="1"/>
              </p:cNvSpPr>
              <p:nvPr/>
            </p:nvSpPr>
            <p:spPr bwMode="auto">
              <a:xfrm flipH="1">
                <a:off x="1225724" y="4060593"/>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4584" name="组合 72"/>
          <p:cNvGrpSpPr/>
          <p:nvPr/>
        </p:nvGrpSpPr>
        <p:grpSpPr bwMode="auto">
          <a:xfrm>
            <a:off x="3444875" y="3333750"/>
            <a:ext cx="1511300" cy="869950"/>
            <a:chOff x="3444476" y="3266112"/>
            <a:chExt cx="1512168" cy="868813"/>
          </a:xfrm>
        </p:grpSpPr>
        <p:sp>
          <p:nvSpPr>
            <p:cNvPr id="74" name="TextBox 15"/>
            <p:cNvSpPr txBox="1"/>
            <p:nvPr/>
          </p:nvSpPr>
          <p:spPr>
            <a:xfrm>
              <a:off x="3666854" y="3266112"/>
              <a:ext cx="1067413" cy="337696"/>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模板业务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4598" name="组合 21"/>
            <p:cNvGrpSpPr/>
            <p:nvPr/>
          </p:nvGrpSpPr>
          <p:grpSpPr bwMode="auto">
            <a:xfrm>
              <a:off x="3444476" y="3603926"/>
              <a:ext cx="1512168" cy="530999"/>
              <a:chOff x="1225724" y="3807043"/>
              <a:chExt cx="1512168" cy="530999"/>
            </a:xfrm>
          </p:grpSpPr>
          <p:sp>
            <p:nvSpPr>
              <p:cNvPr id="76" name="TextBox 11"/>
              <p:cNvSpPr txBox="1">
                <a:spLocks noChangeArrowheads="1"/>
              </p:cNvSpPr>
              <p:nvPr/>
            </p:nvSpPr>
            <p:spPr bwMode="auto">
              <a:xfrm flipH="1">
                <a:off x="1225724" y="3806925"/>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7" name="TextBox 11"/>
              <p:cNvSpPr txBox="1">
                <a:spLocks noChangeArrowheads="1"/>
              </p:cNvSpPr>
              <p:nvPr/>
            </p:nvSpPr>
            <p:spPr bwMode="auto">
              <a:xfrm flipH="1">
                <a:off x="1225724" y="4060593"/>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4585" name="组合 77"/>
          <p:cNvGrpSpPr/>
          <p:nvPr/>
        </p:nvGrpSpPr>
        <p:grpSpPr bwMode="auto">
          <a:xfrm>
            <a:off x="6161088" y="3333750"/>
            <a:ext cx="1512887" cy="869950"/>
            <a:chOff x="6161032" y="3266112"/>
            <a:chExt cx="1512168" cy="868813"/>
          </a:xfrm>
        </p:grpSpPr>
        <p:sp>
          <p:nvSpPr>
            <p:cNvPr id="79" name="TextBox 16"/>
            <p:cNvSpPr txBox="1"/>
            <p:nvPr/>
          </p:nvSpPr>
          <p:spPr>
            <a:xfrm>
              <a:off x="6383176" y="3266112"/>
              <a:ext cx="1067879"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设计业务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4594" name="组合 25"/>
            <p:cNvGrpSpPr/>
            <p:nvPr/>
          </p:nvGrpSpPr>
          <p:grpSpPr bwMode="auto">
            <a:xfrm>
              <a:off x="6161032" y="3603926"/>
              <a:ext cx="1512168" cy="530999"/>
              <a:chOff x="1225724" y="3807043"/>
              <a:chExt cx="1512168" cy="530999"/>
            </a:xfrm>
          </p:grpSpPr>
          <p:sp>
            <p:nvSpPr>
              <p:cNvPr id="81" name="TextBox 11"/>
              <p:cNvSpPr txBox="1">
                <a:spLocks noChangeArrowheads="1"/>
              </p:cNvSpPr>
              <p:nvPr/>
            </p:nvSpPr>
            <p:spPr bwMode="auto">
              <a:xfrm flipH="1">
                <a:off x="1225724" y="3806925"/>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2" name="TextBox 11"/>
              <p:cNvSpPr txBox="1">
                <a:spLocks noChangeArrowheads="1"/>
              </p:cNvSpPr>
              <p:nvPr/>
            </p:nvSpPr>
            <p:spPr bwMode="auto">
              <a:xfrm flipH="1">
                <a:off x="1225724" y="4060593"/>
                <a:ext cx="1512168" cy="27744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cxnSp>
        <p:nvCxnSpPr>
          <p:cNvPr id="83" name="直接连接符 82"/>
          <p:cNvCxnSpPr/>
          <p:nvPr/>
        </p:nvCxnSpPr>
        <p:spPr>
          <a:xfrm>
            <a:off x="-12700" y="2468563"/>
            <a:ext cx="111918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496175" y="2468563"/>
            <a:ext cx="1662113"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746625" y="2468563"/>
            <a:ext cx="15716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2276475" y="2468563"/>
            <a:ext cx="130492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87" name="等腰三角形 86"/>
          <p:cNvSpPr/>
          <p:nvPr/>
        </p:nvSpPr>
        <p:spPr>
          <a:xfrm>
            <a:off x="1570038" y="3162300"/>
            <a:ext cx="173037" cy="149225"/>
          </a:xfrm>
          <a:prstGeom prst="triangl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8" name="等腰三角形 87"/>
          <p:cNvSpPr/>
          <p:nvPr/>
        </p:nvSpPr>
        <p:spPr>
          <a:xfrm>
            <a:off x="4044950" y="3162300"/>
            <a:ext cx="173038" cy="149225"/>
          </a:xfrm>
          <a:prstGeom prst="triangl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9" name="等腰三角形 88"/>
          <p:cNvSpPr/>
          <p:nvPr/>
        </p:nvSpPr>
        <p:spPr>
          <a:xfrm>
            <a:off x="6819900" y="3162300"/>
            <a:ext cx="171450" cy="149225"/>
          </a:xfrm>
          <a:prstGeom prst="triangle">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862013" y="1131888"/>
            <a:ext cx="4154487" cy="3462337"/>
          </a:xfrm>
          <a:custGeom>
            <a:avLst/>
            <a:gdLst>
              <a:gd name="connsiteX0" fmla="*/ 0 w 3213100"/>
              <a:gd name="connsiteY0" fmla="*/ 2146300 h 2146300"/>
              <a:gd name="connsiteX1" fmla="*/ 2667000 w 3213100"/>
              <a:gd name="connsiteY1" fmla="*/ 279400 h 2146300"/>
              <a:gd name="connsiteX2" fmla="*/ 2667000 w 3213100"/>
              <a:gd name="connsiteY2" fmla="*/ 0 h 2146300"/>
              <a:gd name="connsiteX3" fmla="*/ 3213100 w 3213100"/>
              <a:gd name="connsiteY3" fmla="*/ 406400 h 2146300"/>
              <a:gd name="connsiteX4" fmla="*/ 2794000 w 3213100"/>
              <a:gd name="connsiteY4" fmla="*/ 1028700 h 2146300"/>
              <a:gd name="connsiteX5" fmla="*/ 2794000 w 3213100"/>
              <a:gd name="connsiteY5" fmla="*/ 800100 h 2146300"/>
              <a:gd name="connsiteX6" fmla="*/ 0 w 3213100"/>
              <a:gd name="connsiteY6" fmla="*/ 2146300 h 2146300"/>
              <a:gd name="connsiteX0-1" fmla="*/ 0 w 3213100"/>
              <a:gd name="connsiteY0-2" fmla="*/ 2146300 h 2146300"/>
              <a:gd name="connsiteX1-3" fmla="*/ 2667000 w 3213100"/>
              <a:gd name="connsiteY1-4" fmla="*/ 279400 h 2146300"/>
              <a:gd name="connsiteX2-5" fmla="*/ 2667000 w 3213100"/>
              <a:gd name="connsiteY2-6" fmla="*/ 0 h 2146300"/>
              <a:gd name="connsiteX3-7" fmla="*/ 3213100 w 3213100"/>
              <a:gd name="connsiteY3-8" fmla="*/ 406400 h 2146300"/>
              <a:gd name="connsiteX4-9" fmla="*/ 2794000 w 3213100"/>
              <a:gd name="connsiteY4-10" fmla="*/ 1028700 h 2146300"/>
              <a:gd name="connsiteX5-11" fmla="*/ 2794000 w 3213100"/>
              <a:gd name="connsiteY5-12" fmla="*/ 800100 h 2146300"/>
              <a:gd name="connsiteX6-13" fmla="*/ 0 w 3213100"/>
              <a:gd name="connsiteY6-14" fmla="*/ 2146300 h 2146300"/>
              <a:gd name="connsiteX0-15" fmla="*/ 0 w 3213100"/>
              <a:gd name="connsiteY0-16" fmla="*/ 2146300 h 2146300"/>
              <a:gd name="connsiteX1-17" fmla="*/ 2667000 w 3213100"/>
              <a:gd name="connsiteY1-18" fmla="*/ 279400 h 2146300"/>
              <a:gd name="connsiteX2-19" fmla="*/ 2667000 w 3213100"/>
              <a:gd name="connsiteY2-20" fmla="*/ 0 h 2146300"/>
              <a:gd name="connsiteX3-21" fmla="*/ 3213100 w 3213100"/>
              <a:gd name="connsiteY3-22" fmla="*/ 406400 h 2146300"/>
              <a:gd name="connsiteX4-23" fmla="*/ 2794000 w 3213100"/>
              <a:gd name="connsiteY4-24" fmla="*/ 1028700 h 2146300"/>
              <a:gd name="connsiteX5-25" fmla="*/ 2794000 w 3213100"/>
              <a:gd name="connsiteY5-26" fmla="*/ 800100 h 2146300"/>
              <a:gd name="connsiteX6-27" fmla="*/ 0 w 3213100"/>
              <a:gd name="connsiteY6-28" fmla="*/ 2146300 h 2146300"/>
              <a:gd name="connsiteX0-29" fmla="*/ 0 w 3213100"/>
              <a:gd name="connsiteY0-30" fmla="*/ 2146300 h 2146300"/>
              <a:gd name="connsiteX1-31" fmla="*/ 2667000 w 3213100"/>
              <a:gd name="connsiteY1-32" fmla="*/ 279400 h 2146300"/>
              <a:gd name="connsiteX2-33" fmla="*/ 2667000 w 3213100"/>
              <a:gd name="connsiteY2-34" fmla="*/ 0 h 2146300"/>
              <a:gd name="connsiteX3-35" fmla="*/ 3213100 w 3213100"/>
              <a:gd name="connsiteY3-36" fmla="*/ 406400 h 2146300"/>
              <a:gd name="connsiteX4-37" fmla="*/ 2794000 w 3213100"/>
              <a:gd name="connsiteY4-38" fmla="*/ 1028700 h 2146300"/>
              <a:gd name="connsiteX5-39" fmla="*/ 2794000 w 3213100"/>
              <a:gd name="connsiteY5-40" fmla="*/ 800100 h 2146300"/>
              <a:gd name="connsiteX6-41" fmla="*/ 0 w 3213100"/>
              <a:gd name="connsiteY6-42" fmla="*/ 2146300 h 2146300"/>
              <a:gd name="connsiteX0-43" fmla="*/ 0 w 3213100"/>
              <a:gd name="connsiteY0-44" fmla="*/ 2146300 h 2146300"/>
              <a:gd name="connsiteX1-45" fmla="*/ 2667000 w 3213100"/>
              <a:gd name="connsiteY1-46" fmla="*/ 279400 h 2146300"/>
              <a:gd name="connsiteX2-47" fmla="*/ 2667000 w 3213100"/>
              <a:gd name="connsiteY2-48" fmla="*/ 0 h 2146300"/>
              <a:gd name="connsiteX3-49" fmla="*/ 3213100 w 3213100"/>
              <a:gd name="connsiteY3-50" fmla="*/ 406400 h 2146300"/>
              <a:gd name="connsiteX4-51" fmla="*/ 2794000 w 3213100"/>
              <a:gd name="connsiteY4-52" fmla="*/ 1028700 h 2146300"/>
              <a:gd name="connsiteX5-53" fmla="*/ 2794000 w 3213100"/>
              <a:gd name="connsiteY5-54" fmla="*/ 800100 h 2146300"/>
              <a:gd name="connsiteX6-55" fmla="*/ 0 w 3213100"/>
              <a:gd name="connsiteY6-56" fmla="*/ 2146300 h 2146300"/>
              <a:gd name="connsiteX0-57" fmla="*/ 0 w 3213100"/>
              <a:gd name="connsiteY0-58" fmla="*/ 2146300 h 2146300"/>
              <a:gd name="connsiteX1-59" fmla="*/ 2667000 w 3213100"/>
              <a:gd name="connsiteY1-60" fmla="*/ 279400 h 2146300"/>
              <a:gd name="connsiteX2-61" fmla="*/ 2667000 w 3213100"/>
              <a:gd name="connsiteY2-62" fmla="*/ 0 h 2146300"/>
              <a:gd name="connsiteX3-63" fmla="*/ 3213100 w 3213100"/>
              <a:gd name="connsiteY3-64" fmla="*/ 406400 h 2146300"/>
              <a:gd name="connsiteX4-65" fmla="*/ 2794000 w 3213100"/>
              <a:gd name="connsiteY4-66" fmla="*/ 1028700 h 2146300"/>
              <a:gd name="connsiteX5-67" fmla="*/ 2794000 w 3213100"/>
              <a:gd name="connsiteY5-68" fmla="*/ 800100 h 2146300"/>
              <a:gd name="connsiteX6-69" fmla="*/ 0 w 3213100"/>
              <a:gd name="connsiteY6-70" fmla="*/ 2146300 h 2146300"/>
              <a:gd name="connsiteX0-71" fmla="*/ 0 w 2377840"/>
              <a:gd name="connsiteY0-72" fmla="*/ 2791247 h 2791247"/>
              <a:gd name="connsiteX1-73" fmla="*/ 1831740 w 2377840"/>
              <a:gd name="connsiteY1-74" fmla="*/ 279400 h 2791247"/>
              <a:gd name="connsiteX2-75" fmla="*/ 1831740 w 2377840"/>
              <a:gd name="connsiteY2-76" fmla="*/ 0 h 2791247"/>
              <a:gd name="connsiteX3-77" fmla="*/ 2377840 w 2377840"/>
              <a:gd name="connsiteY3-78" fmla="*/ 406400 h 2791247"/>
              <a:gd name="connsiteX4-79" fmla="*/ 1958740 w 2377840"/>
              <a:gd name="connsiteY4-80" fmla="*/ 1028700 h 2791247"/>
              <a:gd name="connsiteX5-81" fmla="*/ 1958740 w 2377840"/>
              <a:gd name="connsiteY5-82" fmla="*/ 800100 h 2791247"/>
              <a:gd name="connsiteX6-83" fmla="*/ 0 w 2377840"/>
              <a:gd name="connsiteY6-84" fmla="*/ 2791247 h 2791247"/>
              <a:gd name="connsiteX0-85" fmla="*/ 30974 w 2408814"/>
              <a:gd name="connsiteY0-86" fmla="*/ 2791247 h 2791247"/>
              <a:gd name="connsiteX1-87" fmla="*/ 1862714 w 2408814"/>
              <a:gd name="connsiteY1-88" fmla="*/ 279400 h 2791247"/>
              <a:gd name="connsiteX2-89" fmla="*/ 1862714 w 2408814"/>
              <a:gd name="connsiteY2-90" fmla="*/ 0 h 2791247"/>
              <a:gd name="connsiteX3-91" fmla="*/ 2408814 w 2408814"/>
              <a:gd name="connsiteY3-92" fmla="*/ 406400 h 2791247"/>
              <a:gd name="connsiteX4-93" fmla="*/ 1989714 w 2408814"/>
              <a:gd name="connsiteY4-94" fmla="*/ 1028700 h 2791247"/>
              <a:gd name="connsiteX5-95" fmla="*/ 1989714 w 2408814"/>
              <a:gd name="connsiteY5-96" fmla="*/ 800100 h 2791247"/>
              <a:gd name="connsiteX6-97" fmla="*/ 30974 w 2408814"/>
              <a:gd name="connsiteY6-98" fmla="*/ 2791247 h 2791247"/>
              <a:gd name="connsiteX0-99" fmla="*/ 30974 w 2408814"/>
              <a:gd name="connsiteY0-100" fmla="*/ 2791247 h 2791247"/>
              <a:gd name="connsiteX1-101" fmla="*/ 1862714 w 2408814"/>
              <a:gd name="connsiteY1-102" fmla="*/ 279400 h 2791247"/>
              <a:gd name="connsiteX2-103" fmla="*/ 1862714 w 2408814"/>
              <a:gd name="connsiteY2-104" fmla="*/ 0 h 2791247"/>
              <a:gd name="connsiteX3-105" fmla="*/ 2408814 w 2408814"/>
              <a:gd name="connsiteY3-106" fmla="*/ 406400 h 2791247"/>
              <a:gd name="connsiteX4-107" fmla="*/ 1989714 w 2408814"/>
              <a:gd name="connsiteY4-108" fmla="*/ 1028700 h 2791247"/>
              <a:gd name="connsiteX5-109" fmla="*/ 1989714 w 2408814"/>
              <a:gd name="connsiteY5-110" fmla="*/ 800100 h 2791247"/>
              <a:gd name="connsiteX6-111" fmla="*/ 30974 w 2408814"/>
              <a:gd name="connsiteY6-112" fmla="*/ 2791247 h 2791247"/>
              <a:gd name="connsiteX0-113" fmla="*/ 30974 w 2408814"/>
              <a:gd name="connsiteY0-114" fmla="*/ 2791247 h 2791247"/>
              <a:gd name="connsiteX1-115" fmla="*/ 1862714 w 2408814"/>
              <a:gd name="connsiteY1-116" fmla="*/ 279400 h 2791247"/>
              <a:gd name="connsiteX2-117" fmla="*/ 1862714 w 2408814"/>
              <a:gd name="connsiteY2-118" fmla="*/ 0 h 2791247"/>
              <a:gd name="connsiteX3-119" fmla="*/ 2408814 w 2408814"/>
              <a:gd name="connsiteY3-120" fmla="*/ 406400 h 2791247"/>
              <a:gd name="connsiteX4-121" fmla="*/ 1989714 w 2408814"/>
              <a:gd name="connsiteY4-122" fmla="*/ 1028700 h 2791247"/>
              <a:gd name="connsiteX5-123" fmla="*/ 1989714 w 2408814"/>
              <a:gd name="connsiteY5-124" fmla="*/ 800100 h 2791247"/>
              <a:gd name="connsiteX6-125" fmla="*/ 30974 w 2408814"/>
              <a:gd name="connsiteY6-126" fmla="*/ 2791247 h 2791247"/>
              <a:gd name="connsiteX0-127" fmla="*/ 28845 w 2406685"/>
              <a:gd name="connsiteY0-128" fmla="*/ 2791247 h 2791247"/>
              <a:gd name="connsiteX1-129" fmla="*/ 1860585 w 2406685"/>
              <a:gd name="connsiteY1-130" fmla="*/ 279400 h 2791247"/>
              <a:gd name="connsiteX2-131" fmla="*/ 1860585 w 2406685"/>
              <a:gd name="connsiteY2-132" fmla="*/ 0 h 2791247"/>
              <a:gd name="connsiteX3-133" fmla="*/ 2406685 w 2406685"/>
              <a:gd name="connsiteY3-134" fmla="*/ 406400 h 2791247"/>
              <a:gd name="connsiteX4-135" fmla="*/ 1987585 w 2406685"/>
              <a:gd name="connsiteY4-136" fmla="*/ 1028700 h 2791247"/>
              <a:gd name="connsiteX5-137" fmla="*/ 1987585 w 2406685"/>
              <a:gd name="connsiteY5-138" fmla="*/ 800100 h 2791247"/>
              <a:gd name="connsiteX6-139" fmla="*/ 28845 w 2406685"/>
              <a:gd name="connsiteY6-140" fmla="*/ 2791247 h 2791247"/>
              <a:gd name="connsiteX0-141" fmla="*/ 28845 w 2406685"/>
              <a:gd name="connsiteY0-142" fmla="*/ 2791247 h 2791247"/>
              <a:gd name="connsiteX1-143" fmla="*/ 1860585 w 2406685"/>
              <a:gd name="connsiteY1-144" fmla="*/ 279400 h 2791247"/>
              <a:gd name="connsiteX2-145" fmla="*/ 1860585 w 2406685"/>
              <a:gd name="connsiteY2-146" fmla="*/ 0 h 2791247"/>
              <a:gd name="connsiteX3-147" fmla="*/ 2406685 w 2406685"/>
              <a:gd name="connsiteY3-148" fmla="*/ 406400 h 2791247"/>
              <a:gd name="connsiteX4-149" fmla="*/ 1987585 w 2406685"/>
              <a:gd name="connsiteY4-150" fmla="*/ 1028700 h 2791247"/>
              <a:gd name="connsiteX5-151" fmla="*/ 1892429 w 2406685"/>
              <a:gd name="connsiteY5-152" fmla="*/ 793756 h 2791247"/>
              <a:gd name="connsiteX6-153" fmla="*/ 28845 w 2406685"/>
              <a:gd name="connsiteY6-154" fmla="*/ 2791247 h 2791247"/>
              <a:gd name="connsiteX0-155" fmla="*/ 28845 w 2406685"/>
              <a:gd name="connsiteY0-156" fmla="*/ 2791247 h 2791247"/>
              <a:gd name="connsiteX1-157" fmla="*/ 1860585 w 2406685"/>
              <a:gd name="connsiteY1-158" fmla="*/ 279400 h 2791247"/>
              <a:gd name="connsiteX2-159" fmla="*/ 1860585 w 2406685"/>
              <a:gd name="connsiteY2-160" fmla="*/ 0 h 2791247"/>
              <a:gd name="connsiteX3-161" fmla="*/ 2406685 w 2406685"/>
              <a:gd name="connsiteY3-162" fmla="*/ 406400 h 2791247"/>
              <a:gd name="connsiteX4-163" fmla="*/ 1917804 w 2406685"/>
              <a:gd name="connsiteY4-164" fmla="*/ 1066763 h 2791247"/>
              <a:gd name="connsiteX5-165" fmla="*/ 1892429 w 2406685"/>
              <a:gd name="connsiteY5-166" fmla="*/ 793756 h 2791247"/>
              <a:gd name="connsiteX6-167" fmla="*/ 28845 w 2406685"/>
              <a:gd name="connsiteY6-168" fmla="*/ 2791247 h 2791247"/>
              <a:gd name="connsiteX0-169" fmla="*/ 28845 w 2406685"/>
              <a:gd name="connsiteY0-170" fmla="*/ 2791247 h 2791247"/>
              <a:gd name="connsiteX1-171" fmla="*/ 1860585 w 2406685"/>
              <a:gd name="connsiteY1-172" fmla="*/ 279400 h 2791247"/>
              <a:gd name="connsiteX2-173" fmla="*/ 1860585 w 2406685"/>
              <a:gd name="connsiteY2-174" fmla="*/ 0 h 2791247"/>
              <a:gd name="connsiteX3-175" fmla="*/ 2406685 w 2406685"/>
              <a:gd name="connsiteY3-176" fmla="*/ 406400 h 2791247"/>
              <a:gd name="connsiteX4-177" fmla="*/ 1924148 w 2406685"/>
              <a:gd name="connsiteY4-178" fmla="*/ 1104825 h 2791247"/>
              <a:gd name="connsiteX5-179" fmla="*/ 1892429 w 2406685"/>
              <a:gd name="connsiteY5-180" fmla="*/ 793756 h 2791247"/>
              <a:gd name="connsiteX6-181" fmla="*/ 28845 w 2406685"/>
              <a:gd name="connsiteY6-182" fmla="*/ 2791247 h 2791247"/>
              <a:gd name="connsiteX0-183" fmla="*/ 28845 w 2520872"/>
              <a:gd name="connsiteY0-184" fmla="*/ 2791247 h 2791247"/>
              <a:gd name="connsiteX1-185" fmla="*/ 1860585 w 2520872"/>
              <a:gd name="connsiteY1-186" fmla="*/ 279400 h 2791247"/>
              <a:gd name="connsiteX2-187" fmla="*/ 1860585 w 2520872"/>
              <a:gd name="connsiteY2-188" fmla="*/ 0 h 2791247"/>
              <a:gd name="connsiteX3-189" fmla="*/ 2520872 w 2520872"/>
              <a:gd name="connsiteY3-190" fmla="*/ 450806 h 2791247"/>
              <a:gd name="connsiteX4-191" fmla="*/ 1924148 w 2520872"/>
              <a:gd name="connsiteY4-192" fmla="*/ 1104825 h 2791247"/>
              <a:gd name="connsiteX5-193" fmla="*/ 1892429 w 2520872"/>
              <a:gd name="connsiteY5-194" fmla="*/ 793756 h 2791247"/>
              <a:gd name="connsiteX6-195" fmla="*/ 28845 w 2520872"/>
              <a:gd name="connsiteY6-196" fmla="*/ 2791247 h 2791247"/>
              <a:gd name="connsiteX0-197" fmla="*/ 28845 w 2520872"/>
              <a:gd name="connsiteY0-198" fmla="*/ 2791247 h 2791247"/>
              <a:gd name="connsiteX1-199" fmla="*/ 1860585 w 2520872"/>
              <a:gd name="connsiteY1-200" fmla="*/ 279400 h 2791247"/>
              <a:gd name="connsiteX2-201" fmla="*/ 1860585 w 2520872"/>
              <a:gd name="connsiteY2-202" fmla="*/ 0 h 2791247"/>
              <a:gd name="connsiteX3-203" fmla="*/ 2520872 w 2520872"/>
              <a:gd name="connsiteY3-204" fmla="*/ 450806 h 2791247"/>
              <a:gd name="connsiteX4-205" fmla="*/ 1886086 w 2520872"/>
              <a:gd name="connsiteY4-206" fmla="*/ 1079450 h 2791247"/>
              <a:gd name="connsiteX5-207" fmla="*/ 1892429 w 2520872"/>
              <a:gd name="connsiteY5-208" fmla="*/ 793756 h 2791247"/>
              <a:gd name="connsiteX6-209" fmla="*/ 28845 w 2520872"/>
              <a:gd name="connsiteY6-210" fmla="*/ 2791247 h 2791247"/>
              <a:gd name="connsiteX0-211" fmla="*/ 28845 w 2520872"/>
              <a:gd name="connsiteY0-212" fmla="*/ 2791247 h 2791247"/>
              <a:gd name="connsiteX1-213" fmla="*/ 1860585 w 2520872"/>
              <a:gd name="connsiteY1-214" fmla="*/ 279400 h 2791247"/>
              <a:gd name="connsiteX2-215" fmla="*/ 1860585 w 2520872"/>
              <a:gd name="connsiteY2-216" fmla="*/ 0 h 2791247"/>
              <a:gd name="connsiteX3-217" fmla="*/ 2520872 w 2520872"/>
              <a:gd name="connsiteY3-218" fmla="*/ 450806 h 2791247"/>
              <a:gd name="connsiteX4-219" fmla="*/ 1886086 w 2520872"/>
              <a:gd name="connsiteY4-220" fmla="*/ 1098482 h 2791247"/>
              <a:gd name="connsiteX5-221" fmla="*/ 1892429 w 2520872"/>
              <a:gd name="connsiteY5-222" fmla="*/ 793756 h 2791247"/>
              <a:gd name="connsiteX6-223" fmla="*/ 28845 w 2520872"/>
              <a:gd name="connsiteY6-224" fmla="*/ 2791247 h 2791247"/>
              <a:gd name="connsiteX0-225" fmla="*/ 28845 w 2520872"/>
              <a:gd name="connsiteY0-226" fmla="*/ 2791247 h 2791247"/>
              <a:gd name="connsiteX1-227" fmla="*/ 1860585 w 2520872"/>
              <a:gd name="connsiteY1-228" fmla="*/ 279400 h 2791247"/>
              <a:gd name="connsiteX2-229" fmla="*/ 1860585 w 2520872"/>
              <a:gd name="connsiteY2-230" fmla="*/ 0 h 2791247"/>
              <a:gd name="connsiteX3-231" fmla="*/ 2520872 w 2520872"/>
              <a:gd name="connsiteY3-232" fmla="*/ 450806 h 2791247"/>
              <a:gd name="connsiteX4-233" fmla="*/ 1898774 w 2520872"/>
              <a:gd name="connsiteY4-234" fmla="*/ 1104826 h 2791247"/>
              <a:gd name="connsiteX5-235" fmla="*/ 1892429 w 2520872"/>
              <a:gd name="connsiteY5-236" fmla="*/ 793756 h 2791247"/>
              <a:gd name="connsiteX6-237" fmla="*/ 28845 w 2520872"/>
              <a:gd name="connsiteY6-238" fmla="*/ 2791247 h 2791247"/>
              <a:gd name="connsiteX0-239" fmla="*/ 28845 w 2520872"/>
              <a:gd name="connsiteY0-240" fmla="*/ 2791247 h 2791247"/>
              <a:gd name="connsiteX1-241" fmla="*/ 1860585 w 2520872"/>
              <a:gd name="connsiteY1-242" fmla="*/ 279400 h 2791247"/>
              <a:gd name="connsiteX2-243" fmla="*/ 1860585 w 2520872"/>
              <a:gd name="connsiteY2-244" fmla="*/ 0 h 2791247"/>
              <a:gd name="connsiteX3-245" fmla="*/ 2520872 w 2520872"/>
              <a:gd name="connsiteY3-246" fmla="*/ 450806 h 2791247"/>
              <a:gd name="connsiteX4-247" fmla="*/ 1898774 w 2520872"/>
              <a:gd name="connsiteY4-248" fmla="*/ 1104826 h 2791247"/>
              <a:gd name="connsiteX5-249" fmla="*/ 1892429 w 2520872"/>
              <a:gd name="connsiteY5-250" fmla="*/ 793756 h 2791247"/>
              <a:gd name="connsiteX6-251" fmla="*/ 28845 w 2520872"/>
              <a:gd name="connsiteY6-252" fmla="*/ 2791247 h 2791247"/>
              <a:gd name="connsiteX0-253" fmla="*/ 54202 w 2546229"/>
              <a:gd name="connsiteY0-254" fmla="*/ 2791247 h 2791247"/>
              <a:gd name="connsiteX1-255" fmla="*/ 1885942 w 2546229"/>
              <a:gd name="connsiteY1-256" fmla="*/ 279400 h 2791247"/>
              <a:gd name="connsiteX2-257" fmla="*/ 1885942 w 2546229"/>
              <a:gd name="connsiteY2-258" fmla="*/ 0 h 2791247"/>
              <a:gd name="connsiteX3-259" fmla="*/ 2546229 w 2546229"/>
              <a:gd name="connsiteY3-260" fmla="*/ 450806 h 2791247"/>
              <a:gd name="connsiteX4-261" fmla="*/ 1924131 w 2546229"/>
              <a:gd name="connsiteY4-262" fmla="*/ 1104826 h 2791247"/>
              <a:gd name="connsiteX5-263" fmla="*/ 1917786 w 2546229"/>
              <a:gd name="connsiteY5-264" fmla="*/ 793756 h 2791247"/>
              <a:gd name="connsiteX6-265" fmla="*/ 54202 w 2546229"/>
              <a:gd name="connsiteY6-266" fmla="*/ 2791247 h 2791247"/>
              <a:gd name="connsiteX0-267" fmla="*/ 33005 w 2525032"/>
              <a:gd name="connsiteY0-268" fmla="*/ 2791247 h 2791247"/>
              <a:gd name="connsiteX1-269" fmla="*/ 1864745 w 2525032"/>
              <a:gd name="connsiteY1-270" fmla="*/ 279400 h 2791247"/>
              <a:gd name="connsiteX2-271" fmla="*/ 1864745 w 2525032"/>
              <a:gd name="connsiteY2-272" fmla="*/ 0 h 2791247"/>
              <a:gd name="connsiteX3-273" fmla="*/ 2525032 w 2525032"/>
              <a:gd name="connsiteY3-274" fmla="*/ 450806 h 2791247"/>
              <a:gd name="connsiteX4-275" fmla="*/ 1902934 w 2525032"/>
              <a:gd name="connsiteY4-276" fmla="*/ 1104826 h 2791247"/>
              <a:gd name="connsiteX5-277" fmla="*/ 1896589 w 2525032"/>
              <a:gd name="connsiteY5-278" fmla="*/ 793756 h 2791247"/>
              <a:gd name="connsiteX6-279" fmla="*/ 33005 w 2525032"/>
              <a:gd name="connsiteY6-280" fmla="*/ 2791247 h 2791247"/>
              <a:gd name="connsiteX0-281" fmla="*/ 17588 w 2897981"/>
              <a:gd name="connsiteY0-282" fmla="*/ 2774284 h 2774284"/>
              <a:gd name="connsiteX1-283" fmla="*/ 2237694 w 2897981"/>
              <a:gd name="connsiteY1-284" fmla="*/ 279400 h 2774284"/>
              <a:gd name="connsiteX2-285" fmla="*/ 2237694 w 2897981"/>
              <a:gd name="connsiteY2-286" fmla="*/ 0 h 2774284"/>
              <a:gd name="connsiteX3-287" fmla="*/ 2897981 w 2897981"/>
              <a:gd name="connsiteY3-288" fmla="*/ 450806 h 2774284"/>
              <a:gd name="connsiteX4-289" fmla="*/ 2275883 w 2897981"/>
              <a:gd name="connsiteY4-290" fmla="*/ 1104826 h 2774284"/>
              <a:gd name="connsiteX5-291" fmla="*/ 2269538 w 2897981"/>
              <a:gd name="connsiteY5-292" fmla="*/ 793756 h 2774284"/>
              <a:gd name="connsiteX6-293" fmla="*/ 17588 w 2897981"/>
              <a:gd name="connsiteY6-294" fmla="*/ 2774284 h 2774284"/>
              <a:gd name="connsiteX0-295" fmla="*/ 17588 w 2897981"/>
              <a:gd name="connsiteY0-296" fmla="*/ 2774284 h 2774284"/>
              <a:gd name="connsiteX1-297" fmla="*/ 2237694 w 2897981"/>
              <a:gd name="connsiteY1-298" fmla="*/ 279400 h 2774284"/>
              <a:gd name="connsiteX2-299" fmla="*/ 2237694 w 2897981"/>
              <a:gd name="connsiteY2-300" fmla="*/ 0 h 2774284"/>
              <a:gd name="connsiteX3-301" fmla="*/ 2897981 w 2897981"/>
              <a:gd name="connsiteY3-302" fmla="*/ 450806 h 2774284"/>
              <a:gd name="connsiteX4-303" fmla="*/ 2275883 w 2897981"/>
              <a:gd name="connsiteY4-304" fmla="*/ 1104826 h 2774284"/>
              <a:gd name="connsiteX5-305" fmla="*/ 2269538 w 2897981"/>
              <a:gd name="connsiteY5-306" fmla="*/ 793756 h 2774284"/>
              <a:gd name="connsiteX6-307" fmla="*/ 17588 w 2897981"/>
              <a:gd name="connsiteY6-308" fmla="*/ 2774284 h 2774284"/>
              <a:gd name="connsiteX0-309" fmla="*/ 0 w 2880393"/>
              <a:gd name="connsiteY0-310" fmla="*/ 2774284 h 2774284"/>
              <a:gd name="connsiteX1-311" fmla="*/ 2220106 w 2880393"/>
              <a:gd name="connsiteY1-312" fmla="*/ 279400 h 2774284"/>
              <a:gd name="connsiteX2-313" fmla="*/ 2220106 w 2880393"/>
              <a:gd name="connsiteY2-314" fmla="*/ 0 h 2774284"/>
              <a:gd name="connsiteX3-315" fmla="*/ 2880393 w 2880393"/>
              <a:gd name="connsiteY3-316" fmla="*/ 450806 h 2774284"/>
              <a:gd name="connsiteX4-317" fmla="*/ 2258295 w 2880393"/>
              <a:gd name="connsiteY4-318" fmla="*/ 1104826 h 2774284"/>
              <a:gd name="connsiteX5-319" fmla="*/ 2251950 w 2880393"/>
              <a:gd name="connsiteY5-320" fmla="*/ 793756 h 2774284"/>
              <a:gd name="connsiteX6-321" fmla="*/ 0 w 2880393"/>
              <a:gd name="connsiteY6-322" fmla="*/ 2774284 h 2774284"/>
              <a:gd name="connsiteX0-323" fmla="*/ 0 w 2880393"/>
              <a:gd name="connsiteY0-324" fmla="*/ 2774284 h 2774284"/>
              <a:gd name="connsiteX1-325" fmla="*/ 2220106 w 2880393"/>
              <a:gd name="connsiteY1-326" fmla="*/ 279400 h 2774284"/>
              <a:gd name="connsiteX2-327" fmla="*/ 2220106 w 2880393"/>
              <a:gd name="connsiteY2-328" fmla="*/ 0 h 2774284"/>
              <a:gd name="connsiteX3-329" fmla="*/ 2880393 w 2880393"/>
              <a:gd name="connsiteY3-330" fmla="*/ 450806 h 2774284"/>
              <a:gd name="connsiteX4-331" fmla="*/ 2258295 w 2880393"/>
              <a:gd name="connsiteY4-332" fmla="*/ 1104826 h 2774284"/>
              <a:gd name="connsiteX5-333" fmla="*/ 2251950 w 2880393"/>
              <a:gd name="connsiteY5-334" fmla="*/ 793756 h 2774284"/>
              <a:gd name="connsiteX6-335" fmla="*/ 0 w 2880393"/>
              <a:gd name="connsiteY6-336" fmla="*/ 2774284 h 2774284"/>
              <a:gd name="connsiteX0-337" fmla="*/ 0 w 2880393"/>
              <a:gd name="connsiteY0-338" fmla="*/ 2774284 h 2774284"/>
              <a:gd name="connsiteX1-339" fmla="*/ 2220106 w 2880393"/>
              <a:gd name="connsiteY1-340" fmla="*/ 279400 h 2774284"/>
              <a:gd name="connsiteX2-341" fmla="*/ 2220106 w 2880393"/>
              <a:gd name="connsiteY2-342" fmla="*/ 0 h 2774284"/>
              <a:gd name="connsiteX3-343" fmla="*/ 2880393 w 2880393"/>
              <a:gd name="connsiteY3-344" fmla="*/ 450806 h 2774284"/>
              <a:gd name="connsiteX4-345" fmla="*/ 2258295 w 2880393"/>
              <a:gd name="connsiteY4-346" fmla="*/ 1104826 h 2774284"/>
              <a:gd name="connsiteX5-347" fmla="*/ 2251950 w 2880393"/>
              <a:gd name="connsiteY5-348" fmla="*/ 793756 h 2774284"/>
              <a:gd name="connsiteX6-349" fmla="*/ 0 w 2880393"/>
              <a:gd name="connsiteY6-350" fmla="*/ 2774284 h 2774284"/>
              <a:gd name="connsiteX0-351" fmla="*/ 0 w 2765321"/>
              <a:gd name="connsiteY0-352" fmla="*/ 2774284 h 2774284"/>
              <a:gd name="connsiteX1-353" fmla="*/ 2220106 w 2765321"/>
              <a:gd name="connsiteY1-354" fmla="*/ 279400 h 2774284"/>
              <a:gd name="connsiteX2-355" fmla="*/ 2220106 w 2765321"/>
              <a:gd name="connsiteY2-356" fmla="*/ 0 h 2774284"/>
              <a:gd name="connsiteX3-357" fmla="*/ 2765321 w 2765321"/>
              <a:gd name="connsiteY3-358" fmla="*/ 450806 h 2774284"/>
              <a:gd name="connsiteX4-359" fmla="*/ 2258295 w 2765321"/>
              <a:gd name="connsiteY4-360" fmla="*/ 1104826 h 2774284"/>
              <a:gd name="connsiteX5-361" fmla="*/ 2251950 w 2765321"/>
              <a:gd name="connsiteY5-362" fmla="*/ 793756 h 2774284"/>
              <a:gd name="connsiteX6-363" fmla="*/ 0 w 2765321"/>
              <a:gd name="connsiteY6-364" fmla="*/ 2774284 h 2774284"/>
              <a:gd name="connsiteX0-365" fmla="*/ 0 w 2621059"/>
              <a:gd name="connsiteY0-366" fmla="*/ 2774284 h 2774284"/>
              <a:gd name="connsiteX1-367" fmla="*/ 2220106 w 2621059"/>
              <a:gd name="connsiteY1-368" fmla="*/ 279400 h 2774284"/>
              <a:gd name="connsiteX2-369" fmla="*/ 2220106 w 2621059"/>
              <a:gd name="connsiteY2-370" fmla="*/ 0 h 2774284"/>
              <a:gd name="connsiteX3-371" fmla="*/ 2621059 w 2621059"/>
              <a:gd name="connsiteY3-372" fmla="*/ 450806 h 2774284"/>
              <a:gd name="connsiteX4-373" fmla="*/ 2258295 w 2621059"/>
              <a:gd name="connsiteY4-374" fmla="*/ 1104826 h 2774284"/>
              <a:gd name="connsiteX5-375" fmla="*/ 2251950 w 2621059"/>
              <a:gd name="connsiteY5-376" fmla="*/ 793756 h 2774284"/>
              <a:gd name="connsiteX6-377" fmla="*/ 0 w 2621059"/>
              <a:gd name="connsiteY6-378" fmla="*/ 2774284 h 27742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621059" h="2774284">
                <a:moveTo>
                  <a:pt x="0" y="2774284"/>
                </a:moveTo>
                <a:cubicBezTo>
                  <a:pt x="14399" y="2328646"/>
                  <a:pt x="454612" y="531684"/>
                  <a:pt x="2220106" y="279400"/>
                </a:cubicBezTo>
                <a:lnTo>
                  <a:pt x="2220106" y="0"/>
                </a:lnTo>
                <a:lnTo>
                  <a:pt x="2621059" y="450806"/>
                </a:lnTo>
                <a:lnTo>
                  <a:pt x="2258295" y="1104826"/>
                </a:lnTo>
                <a:lnTo>
                  <a:pt x="2251950" y="793756"/>
                </a:lnTo>
                <a:cubicBezTo>
                  <a:pt x="1134559" y="956583"/>
                  <a:pt x="366193" y="1801969"/>
                  <a:pt x="0" y="2774284"/>
                </a:cubicBezTo>
                <a:close/>
              </a:path>
            </a:pathLst>
          </a:cu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 name="椭圆 4"/>
          <p:cNvSpPr/>
          <p:nvPr/>
        </p:nvSpPr>
        <p:spPr>
          <a:xfrm>
            <a:off x="1382611" y="3319768"/>
            <a:ext cx="171450" cy="171450"/>
          </a:xfrm>
          <a:prstGeom prst="ellipse">
            <a:avLst/>
          </a:prstGeom>
          <a:solidFill>
            <a:schemeClr val="bg1"/>
          </a:solidFill>
          <a:ln>
            <a:noFill/>
          </a:ln>
          <a:effectLst>
            <a:innerShdw blurRad="381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6" name="椭圆 5"/>
          <p:cNvSpPr/>
          <p:nvPr/>
        </p:nvSpPr>
        <p:spPr>
          <a:xfrm>
            <a:off x="2224695" y="2481215"/>
            <a:ext cx="238125" cy="238125"/>
          </a:xfrm>
          <a:prstGeom prst="ellipse">
            <a:avLst/>
          </a:prstGeom>
          <a:solidFill>
            <a:schemeClr val="bg1"/>
          </a:solidFill>
          <a:ln>
            <a:noFill/>
          </a:ln>
          <a:effectLst>
            <a:innerShdw blurRad="381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7" name="椭圆 6"/>
          <p:cNvSpPr/>
          <p:nvPr/>
        </p:nvSpPr>
        <p:spPr>
          <a:xfrm>
            <a:off x="3285499" y="1868306"/>
            <a:ext cx="285751" cy="285751"/>
          </a:xfrm>
          <a:prstGeom prst="ellipse">
            <a:avLst/>
          </a:prstGeom>
          <a:solidFill>
            <a:schemeClr val="bg1"/>
          </a:solidFill>
          <a:ln>
            <a:noFill/>
          </a:ln>
          <a:effectLst>
            <a:innerShdw blurRad="508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5612" name="组合 7"/>
          <p:cNvGrpSpPr/>
          <p:nvPr/>
        </p:nvGrpSpPr>
        <p:grpSpPr bwMode="auto">
          <a:xfrm>
            <a:off x="1412875" y="3516313"/>
            <a:ext cx="1511300" cy="747712"/>
            <a:chOff x="1713024" y="3348487"/>
            <a:chExt cx="1512168" cy="747318"/>
          </a:xfrm>
        </p:grpSpPr>
        <p:sp>
          <p:nvSpPr>
            <p:cNvPr id="9" name="TextBox 8"/>
            <p:cNvSpPr txBox="1"/>
            <p:nvPr/>
          </p:nvSpPr>
          <p:spPr>
            <a:xfrm>
              <a:off x="1776560" y="3348487"/>
              <a:ext cx="964166" cy="307813"/>
            </a:xfrm>
            <a:prstGeom prst="rect">
              <a:avLst/>
            </a:prstGeom>
            <a:noFill/>
          </p:spPr>
          <p:txBody>
            <a:bodyPr wrap="none">
              <a:spAutoFit/>
            </a:bodyPr>
            <a:lstStyle>
              <a:defPPr>
                <a:defRPr lang="zh-CN"/>
              </a:defPPr>
              <a:lvl1pPr algn="ctr">
                <a:defRPr sz="1400" b="1" spc="120">
                  <a:solidFill>
                    <a:srgbClr val="0F6DA1"/>
                  </a:solidFill>
                  <a:latin typeface="微软雅黑" panose="020B0503020204020204" pitchFamily="34" charset="-122"/>
                  <a:ea typeface="微软雅黑" panose="020B0503020204020204" pitchFamily="34" charset="-122"/>
                </a:defRPr>
              </a:lvl1pPr>
            </a:lstStyle>
            <a:p>
              <a:pPr defTabSz="914400" eaLnBrk="1" fontAlgn="auto" hangingPunct="1">
                <a:spcBef>
                  <a:spcPts val="0"/>
                </a:spcBef>
                <a:spcAft>
                  <a:spcPts val="0"/>
                </a:spcAft>
                <a:defRPr/>
              </a:pPr>
              <a:r>
                <a:rPr lang="zh-CN" altLang="en-US" dirty="0">
                  <a:solidFill>
                    <a:srgbClr val="0070C0"/>
                  </a:solidFill>
                </a:rPr>
                <a:t>添加标题</a:t>
              </a:r>
              <a:endParaRPr lang="zh-CN" altLang="en-US" dirty="0">
                <a:solidFill>
                  <a:srgbClr val="0070C0"/>
                </a:solidFill>
              </a:endParaRPr>
            </a:p>
          </p:txBody>
        </p:sp>
        <p:grpSp>
          <p:nvGrpSpPr>
            <p:cNvPr id="25641" name="组合 9"/>
            <p:cNvGrpSpPr/>
            <p:nvPr/>
          </p:nvGrpSpPr>
          <p:grpSpPr bwMode="auto">
            <a:xfrm>
              <a:off x="1713024" y="3639962"/>
              <a:ext cx="1512168" cy="455843"/>
              <a:chOff x="1225724" y="3882199"/>
              <a:chExt cx="1512168" cy="455843"/>
            </a:xfrm>
          </p:grpSpPr>
          <p:sp>
            <p:nvSpPr>
              <p:cNvPr id="11" name="TextBox 11"/>
              <p:cNvSpPr txBox="1">
                <a:spLocks noChangeArrowheads="1"/>
              </p:cNvSpPr>
              <p:nvPr/>
            </p:nvSpPr>
            <p:spPr bwMode="auto">
              <a:xfrm flipH="1">
                <a:off x="1225724" y="3882670"/>
                <a:ext cx="1512168" cy="27608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flipH="1">
                <a:off x="1225724" y="4061962"/>
                <a:ext cx="1512168" cy="27608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5613" name="组合 12"/>
          <p:cNvGrpSpPr/>
          <p:nvPr/>
        </p:nvGrpSpPr>
        <p:grpSpPr bwMode="auto">
          <a:xfrm>
            <a:off x="2300288" y="2765425"/>
            <a:ext cx="1511300" cy="728663"/>
            <a:chOff x="1713024" y="3367537"/>
            <a:chExt cx="1512168" cy="728268"/>
          </a:xfrm>
        </p:grpSpPr>
        <p:sp>
          <p:nvSpPr>
            <p:cNvPr id="14" name="TextBox 14"/>
            <p:cNvSpPr txBox="1"/>
            <p:nvPr/>
          </p:nvSpPr>
          <p:spPr>
            <a:xfrm>
              <a:off x="1776560" y="3367537"/>
              <a:ext cx="964165" cy="307808"/>
            </a:xfrm>
            <a:prstGeom prst="rect">
              <a:avLst/>
            </a:prstGeom>
            <a:noFill/>
          </p:spPr>
          <p:txBody>
            <a:bodyPr wrap="none">
              <a:spAutoFit/>
            </a:bodyPr>
            <a:lstStyle>
              <a:defPPr>
                <a:defRPr lang="zh-CN"/>
              </a:defPPr>
              <a:lvl1pPr algn="ctr">
                <a:defRPr sz="1400" b="1" spc="120">
                  <a:solidFill>
                    <a:srgbClr val="0F6DA1"/>
                  </a:solidFill>
                  <a:latin typeface="微软雅黑" panose="020B0503020204020204" pitchFamily="34" charset="-122"/>
                  <a:ea typeface="微软雅黑" panose="020B0503020204020204" pitchFamily="34" charset="-122"/>
                </a:defRPr>
              </a:lvl1pPr>
            </a:lstStyle>
            <a:p>
              <a:pPr defTabSz="914400" eaLnBrk="1" fontAlgn="auto" hangingPunct="1">
                <a:spcBef>
                  <a:spcPts val="0"/>
                </a:spcBef>
                <a:spcAft>
                  <a:spcPts val="0"/>
                </a:spcAft>
                <a:defRPr/>
              </a:pPr>
              <a:r>
                <a:rPr lang="zh-CN" altLang="en-US" dirty="0">
                  <a:solidFill>
                    <a:srgbClr val="0070C0"/>
                  </a:solidFill>
                </a:rPr>
                <a:t>添加标题</a:t>
              </a:r>
              <a:endParaRPr lang="zh-CN" altLang="en-US" dirty="0">
                <a:solidFill>
                  <a:srgbClr val="0070C0"/>
                </a:solidFill>
              </a:endParaRPr>
            </a:p>
          </p:txBody>
        </p:sp>
        <p:grpSp>
          <p:nvGrpSpPr>
            <p:cNvPr id="25637" name="组合 15"/>
            <p:cNvGrpSpPr/>
            <p:nvPr/>
          </p:nvGrpSpPr>
          <p:grpSpPr bwMode="auto">
            <a:xfrm>
              <a:off x="1713024" y="3639962"/>
              <a:ext cx="1512168" cy="455843"/>
              <a:chOff x="1225724" y="3882199"/>
              <a:chExt cx="1512168" cy="455843"/>
            </a:xfrm>
          </p:grpSpPr>
          <p:sp>
            <p:nvSpPr>
              <p:cNvPr id="16" name="TextBox 11"/>
              <p:cNvSpPr txBox="1">
                <a:spLocks noChangeArrowheads="1"/>
              </p:cNvSpPr>
              <p:nvPr/>
            </p:nvSpPr>
            <p:spPr bwMode="auto">
              <a:xfrm flipH="1">
                <a:off x="1225724" y="3882676"/>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7" name="TextBox 17"/>
              <p:cNvSpPr txBox="1">
                <a:spLocks noChangeArrowheads="1"/>
              </p:cNvSpPr>
              <p:nvPr/>
            </p:nvSpPr>
            <p:spPr bwMode="auto">
              <a:xfrm flipH="1">
                <a:off x="1225724" y="4061967"/>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5614" name="组合 17"/>
          <p:cNvGrpSpPr/>
          <p:nvPr/>
        </p:nvGrpSpPr>
        <p:grpSpPr bwMode="auto">
          <a:xfrm>
            <a:off x="3365500" y="2271713"/>
            <a:ext cx="1511300" cy="728662"/>
            <a:chOff x="1713024" y="3367537"/>
            <a:chExt cx="1512168" cy="728268"/>
          </a:xfrm>
        </p:grpSpPr>
        <p:sp>
          <p:nvSpPr>
            <p:cNvPr id="19" name="TextBox 19"/>
            <p:cNvSpPr txBox="1"/>
            <p:nvPr/>
          </p:nvSpPr>
          <p:spPr>
            <a:xfrm>
              <a:off x="1776560" y="3367537"/>
              <a:ext cx="964166" cy="307808"/>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400" b="1" spc="120" dirty="0">
                  <a:solidFill>
                    <a:srgbClr val="0070C0"/>
                  </a:solidFill>
                  <a:latin typeface="微软雅黑" panose="020B0503020204020204" pitchFamily="34" charset="-122"/>
                  <a:ea typeface="微软雅黑" panose="020B0503020204020204" pitchFamily="34" charset="-122"/>
                </a:rPr>
                <a:t>添加标题</a:t>
              </a:r>
              <a:endParaRPr lang="zh-CN" altLang="en-US" sz="1400" b="1" spc="120" dirty="0">
                <a:solidFill>
                  <a:srgbClr val="0070C0"/>
                </a:solidFill>
                <a:latin typeface="微软雅黑" panose="020B0503020204020204" pitchFamily="34" charset="-122"/>
                <a:ea typeface="微软雅黑" panose="020B0503020204020204" pitchFamily="34" charset="-122"/>
              </a:endParaRPr>
            </a:p>
          </p:txBody>
        </p:sp>
        <p:grpSp>
          <p:nvGrpSpPr>
            <p:cNvPr id="25633" name="组合 20"/>
            <p:cNvGrpSpPr/>
            <p:nvPr/>
          </p:nvGrpSpPr>
          <p:grpSpPr bwMode="auto">
            <a:xfrm>
              <a:off x="1713024" y="3639962"/>
              <a:ext cx="1512168" cy="455843"/>
              <a:chOff x="1225724" y="3882199"/>
              <a:chExt cx="1512168" cy="455843"/>
            </a:xfrm>
          </p:grpSpPr>
          <p:sp>
            <p:nvSpPr>
              <p:cNvPr id="21" name="TextBox 11"/>
              <p:cNvSpPr txBox="1">
                <a:spLocks noChangeArrowheads="1"/>
              </p:cNvSpPr>
              <p:nvPr/>
            </p:nvSpPr>
            <p:spPr bwMode="auto">
              <a:xfrm flipH="1">
                <a:off x="1225724" y="3882677"/>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2" name="TextBox 22"/>
              <p:cNvSpPr txBox="1">
                <a:spLocks noChangeArrowheads="1"/>
              </p:cNvSpPr>
              <p:nvPr/>
            </p:nvSpPr>
            <p:spPr bwMode="auto">
              <a:xfrm flipH="1">
                <a:off x="1225724" y="4061967"/>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3" name="组合 22"/>
          <p:cNvGrpSpPr/>
          <p:nvPr/>
        </p:nvGrpSpPr>
        <p:grpSpPr>
          <a:xfrm>
            <a:off x="5364088" y="1131590"/>
            <a:ext cx="2880320" cy="3326750"/>
            <a:chOff x="5364088" y="901184"/>
            <a:chExt cx="2880320" cy="3326750"/>
          </a:xfrm>
          <a:solidFill>
            <a:srgbClr val="51A8C4"/>
          </a:solidFill>
        </p:grpSpPr>
        <p:sp>
          <p:nvSpPr>
            <p:cNvPr id="24" name="矩形标注 23"/>
            <p:cNvSpPr/>
            <p:nvPr/>
          </p:nvSpPr>
          <p:spPr>
            <a:xfrm>
              <a:off x="5364088" y="901184"/>
              <a:ext cx="2880320" cy="3326750"/>
            </a:xfrm>
            <a:prstGeom prst="wedgeRectCallout">
              <a:avLst>
                <a:gd name="adj1" fmla="val -69941"/>
                <a:gd name="adj2" fmla="val -8391"/>
              </a:avLst>
            </a:prstGeom>
            <a:solidFill>
              <a:srgbClr val="79DCFF">
                <a:alpha val="5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dirty="0">
                <a:solidFill>
                  <a:prstClr val="white"/>
                </a:solidFill>
              </a:endParaRPr>
            </a:p>
          </p:txBody>
        </p:sp>
        <p:sp>
          <p:nvSpPr>
            <p:cNvPr id="25" name="矩形 24"/>
            <p:cNvSpPr/>
            <p:nvPr/>
          </p:nvSpPr>
          <p:spPr>
            <a:xfrm>
              <a:off x="5519711" y="1754141"/>
              <a:ext cx="2521373" cy="579646"/>
            </a:xfrm>
            <a:prstGeom prst="rect">
              <a:avLst/>
            </a:prstGeom>
            <a:noFill/>
          </p:spPr>
          <p:txBody>
            <a:bodyPr>
              <a:spAutoFit/>
            </a:bodyPr>
            <a:lstStyle/>
            <a:p>
              <a:pPr marL="285750" indent="-285750" algn="just" defTabSz="914400" eaLnBrk="1" fontAlgn="auto" hangingPunct="1">
                <a:lnSpc>
                  <a:spcPts val="1900"/>
                </a:lnSpc>
                <a:spcBef>
                  <a:spcPts val="0"/>
                </a:spcBef>
                <a:spcAft>
                  <a:spcPts val="0"/>
                </a:spcAft>
                <a:buClr>
                  <a:srgbClr val="0F6DA1"/>
                </a:buClr>
                <a:buFont typeface="Wingdings" panose="05000000000000000000" pitchFamily="2" charset="2"/>
                <a:buChar char="n"/>
                <a:defRPr/>
              </a:pPr>
              <a:r>
                <a:rPr lang="zh-CN" altLang="en-US" sz="1400" dirty="0">
                  <a:solidFill>
                    <a:srgbClr val="00B0F0"/>
                  </a:solidFill>
                  <a:latin typeface="微软雅黑" panose="020B0503020204020204" pitchFamily="34" charset="-122"/>
                  <a:ea typeface="微软雅黑" panose="020B0503020204020204" pitchFamily="34" charset="-122"/>
                </a:rPr>
                <a:t>锐普</a:t>
              </a:r>
              <a:r>
                <a:rPr lang="en-US" altLang="zh-CN" sz="1400" dirty="0">
                  <a:solidFill>
                    <a:srgbClr val="00B0F0"/>
                  </a:solidFill>
                  <a:latin typeface="微软雅黑" panose="020B0503020204020204" pitchFamily="34" charset="-122"/>
                  <a:ea typeface="微软雅黑" panose="020B0503020204020204" pitchFamily="34" charset="-122"/>
                </a:rPr>
                <a:t>PPT</a:t>
              </a:r>
              <a:r>
                <a:rPr lang="zh-CN" altLang="en-US" sz="1400" dirty="0">
                  <a:solidFill>
                    <a:srgbClr val="00B0F0"/>
                  </a:solidFill>
                  <a:latin typeface="微软雅黑" panose="020B0503020204020204" pitchFamily="34" charset="-122"/>
                  <a:ea typeface="微软雅黑" panose="020B0503020204020204" pitchFamily="34" charset="-122"/>
                </a:rPr>
                <a:t>的设计理念：杜绝平庸、专做精品 ！</a:t>
              </a:r>
              <a:endParaRPr lang="en-US" altLang="zh-CN" sz="1400" dirty="0">
                <a:solidFill>
                  <a:srgbClr val="00B0F0"/>
                </a:solidFill>
                <a:latin typeface="微软雅黑" panose="020B0503020204020204" pitchFamily="34" charset="-122"/>
                <a:ea typeface="微软雅黑" panose="020B0503020204020204" pitchFamily="34" charset="-122"/>
              </a:endParaRPr>
            </a:p>
          </p:txBody>
        </p:sp>
        <p:sp>
          <p:nvSpPr>
            <p:cNvPr id="26" name="矩形 25"/>
            <p:cNvSpPr/>
            <p:nvPr/>
          </p:nvSpPr>
          <p:spPr>
            <a:xfrm>
              <a:off x="5521347" y="1211355"/>
              <a:ext cx="1992853" cy="367280"/>
            </a:xfrm>
            <a:prstGeom prst="rect">
              <a:avLst/>
            </a:prstGeom>
            <a:noFill/>
          </p:spPr>
          <p:txBody>
            <a:bodyPr wrap="none">
              <a:spAutoFit/>
            </a:bodyPr>
            <a:lstStyle/>
            <a:p>
              <a:pPr defTabSz="914400" eaLnBrk="1" fontAlgn="auto" hangingPunct="1">
                <a:lnSpc>
                  <a:spcPct val="150000"/>
                </a:lnSpc>
                <a:spcBef>
                  <a:spcPts val="0"/>
                </a:spcBef>
                <a:spcAft>
                  <a:spcPts val="0"/>
                </a:spcAft>
                <a:buClr>
                  <a:srgbClr val="0070C0"/>
                </a:buClr>
                <a:defRPr/>
              </a:pPr>
              <a:r>
                <a:rPr lang="zh-CN" altLang="en-US" sz="1350" b="1" dirty="0">
                  <a:solidFill>
                    <a:srgbClr val="0070C0"/>
                  </a:solidFill>
                  <a:latin typeface="微软雅黑" panose="020B0503020204020204" pitchFamily="34" charset="-122"/>
                  <a:ea typeface="微软雅黑" panose="020B0503020204020204" pitchFamily="34" charset="-122"/>
                </a:rPr>
                <a:t>目 标</a:t>
              </a:r>
              <a:r>
                <a:rPr lang="zh-CN" altLang="en-US" sz="1100" dirty="0">
                  <a:solidFill>
                    <a:srgbClr val="0070C0"/>
                  </a:solidFill>
                  <a:latin typeface="微软雅黑" panose="020B0503020204020204" pitchFamily="34" charset="-122"/>
                  <a:ea typeface="微软雅黑" panose="020B0503020204020204" pitchFamily="34" charset="-122"/>
                </a:rPr>
                <a:t>（锐普广告有限公司）</a:t>
              </a:r>
              <a:endParaRPr lang="en-US" altLang="zh-CN" sz="1100" dirty="0">
                <a:solidFill>
                  <a:srgbClr val="0070C0"/>
                </a:solidFill>
                <a:latin typeface="微软雅黑" panose="020B0503020204020204" pitchFamily="34" charset="-122"/>
                <a:ea typeface="微软雅黑" panose="020B0503020204020204" pitchFamily="34" charset="-122"/>
              </a:endParaRPr>
            </a:p>
          </p:txBody>
        </p:sp>
        <p:sp>
          <p:nvSpPr>
            <p:cNvPr id="27" name="矩形 26"/>
            <p:cNvSpPr/>
            <p:nvPr/>
          </p:nvSpPr>
          <p:spPr>
            <a:xfrm>
              <a:off x="5519711" y="2427734"/>
              <a:ext cx="2512146" cy="579646"/>
            </a:xfrm>
            <a:prstGeom prst="rect">
              <a:avLst/>
            </a:prstGeom>
            <a:noFill/>
          </p:spPr>
          <p:txBody>
            <a:bodyPr>
              <a:spAutoFit/>
            </a:bodyPr>
            <a:lstStyle/>
            <a:p>
              <a:pPr marL="285750" indent="-285750" algn="just" defTabSz="914400" eaLnBrk="1" fontAlgn="auto" hangingPunct="1">
                <a:lnSpc>
                  <a:spcPts val="1900"/>
                </a:lnSpc>
                <a:spcBef>
                  <a:spcPts val="0"/>
                </a:spcBef>
                <a:spcAft>
                  <a:spcPts val="0"/>
                </a:spcAft>
                <a:buClr>
                  <a:srgbClr val="0F6DA1"/>
                </a:buClr>
                <a:buFont typeface="Wingdings" panose="05000000000000000000" pitchFamily="2" charset="2"/>
                <a:buChar char="n"/>
                <a:defRPr/>
              </a:pPr>
              <a:r>
                <a:rPr lang="en-US" altLang="zh-CN" sz="1400" dirty="0">
                  <a:solidFill>
                    <a:srgbClr val="0070C0"/>
                  </a:solidFill>
                  <a:latin typeface="微软雅黑" panose="020B0503020204020204" pitchFamily="34" charset="-122"/>
                  <a:ea typeface="微软雅黑" panose="020B0503020204020204" pitchFamily="34" charset="-122"/>
                </a:rPr>
                <a:t>100%</a:t>
              </a:r>
              <a:r>
                <a:rPr lang="zh-CN" altLang="en-US" sz="1400" dirty="0">
                  <a:solidFill>
                    <a:srgbClr val="0070C0"/>
                  </a:solidFill>
                  <a:latin typeface="微软雅黑" panose="020B0503020204020204" pitchFamily="34" charset="-122"/>
                  <a:ea typeface="微软雅黑" panose="020B0503020204020204" pitchFamily="34" charset="-122"/>
                </a:rPr>
                <a:t>专业；</a:t>
              </a:r>
              <a:r>
                <a:rPr lang="en-US" altLang="zh-CN" sz="1400" dirty="0">
                  <a:solidFill>
                    <a:srgbClr val="0070C0"/>
                  </a:solidFill>
                  <a:latin typeface="微软雅黑" panose="020B0503020204020204" pitchFamily="34" charset="-122"/>
                  <a:ea typeface="微软雅黑" panose="020B0503020204020204" pitchFamily="34" charset="-122"/>
                </a:rPr>
                <a:t>100%</a:t>
              </a:r>
              <a:r>
                <a:rPr lang="zh-CN" altLang="en-US" sz="1400" dirty="0">
                  <a:solidFill>
                    <a:srgbClr val="0070C0"/>
                  </a:solidFill>
                  <a:latin typeface="微软雅黑" panose="020B0503020204020204" pitchFamily="34" charset="-122"/>
                  <a:ea typeface="微软雅黑" panose="020B0503020204020204" pitchFamily="34" charset="-122"/>
                </a:rPr>
                <a:t>尽心；</a:t>
              </a:r>
              <a:r>
                <a:rPr lang="en-US" altLang="zh-CN" sz="1400" dirty="0">
                  <a:solidFill>
                    <a:srgbClr val="0070C0"/>
                  </a:solidFill>
                  <a:latin typeface="微软雅黑" panose="020B0503020204020204" pitchFamily="34" charset="-122"/>
                  <a:ea typeface="微软雅黑" panose="020B0503020204020204" pitchFamily="34" charset="-122"/>
                </a:rPr>
                <a:t>100%</a:t>
              </a:r>
              <a:r>
                <a:rPr lang="zh-CN" altLang="en-US" sz="1400" dirty="0">
                  <a:solidFill>
                    <a:srgbClr val="0070C0"/>
                  </a:solidFill>
                  <a:latin typeface="微软雅黑" panose="020B0503020204020204" pitchFamily="34" charset="-122"/>
                  <a:ea typeface="微软雅黑" panose="020B0503020204020204" pitchFamily="34" charset="-122"/>
                </a:rPr>
                <a:t>创意。</a:t>
              </a:r>
              <a:endParaRPr lang="zh-CN" altLang="en-US" sz="1400" dirty="0">
                <a:solidFill>
                  <a:srgbClr val="0070C0"/>
                </a:solidFill>
                <a:latin typeface="微软雅黑" panose="020B0503020204020204" pitchFamily="34" charset="-122"/>
                <a:ea typeface="微软雅黑" panose="020B0503020204020204" pitchFamily="34" charset="-122"/>
              </a:endParaRPr>
            </a:p>
          </p:txBody>
        </p:sp>
        <p:sp>
          <p:nvSpPr>
            <p:cNvPr id="28" name="矩形 27"/>
            <p:cNvSpPr/>
            <p:nvPr/>
          </p:nvSpPr>
          <p:spPr>
            <a:xfrm>
              <a:off x="5519711" y="3003798"/>
              <a:ext cx="2521373" cy="823302"/>
            </a:xfrm>
            <a:prstGeom prst="rect">
              <a:avLst/>
            </a:prstGeom>
            <a:noFill/>
          </p:spPr>
          <p:txBody>
            <a:bodyPr>
              <a:spAutoFit/>
            </a:bodyPr>
            <a:lstStyle/>
            <a:p>
              <a:pPr marL="285750" indent="-285750" algn="just" defTabSz="914400" eaLnBrk="1" fontAlgn="auto" hangingPunct="1">
                <a:lnSpc>
                  <a:spcPts val="1900"/>
                </a:lnSpc>
                <a:spcBef>
                  <a:spcPts val="0"/>
                </a:spcBef>
                <a:spcAft>
                  <a:spcPts val="0"/>
                </a:spcAft>
                <a:buClr>
                  <a:srgbClr val="0F6DA1"/>
                </a:buClr>
                <a:buFont typeface="Wingdings" panose="05000000000000000000" pitchFamily="2" charset="2"/>
                <a:buChar char="n"/>
                <a:defRPr/>
              </a:pPr>
              <a:r>
                <a:rPr lang="zh-CN" altLang="en-US" sz="1400" dirty="0">
                  <a:solidFill>
                    <a:srgbClr val="0F6DA1"/>
                  </a:solidFill>
                  <a:latin typeface="微软雅黑" panose="020B0503020204020204" pitchFamily="34" charset="-122"/>
                  <a:ea typeface="微软雅黑" panose="020B0503020204020204" pitchFamily="34" charset="-122"/>
                </a:rPr>
                <a:t>锐普</a:t>
              </a:r>
              <a:r>
                <a:rPr lang="en-US" altLang="zh-CN" sz="1400" dirty="0">
                  <a:solidFill>
                    <a:srgbClr val="0F6DA1"/>
                  </a:solidFill>
                  <a:latin typeface="微软雅黑" panose="020B0503020204020204" pitchFamily="34" charset="-122"/>
                  <a:ea typeface="微软雅黑" panose="020B0503020204020204" pitchFamily="34" charset="-122"/>
                </a:rPr>
                <a:t>PPT</a:t>
              </a:r>
              <a:r>
                <a:rPr lang="zh-CN" altLang="en-US" sz="1400" dirty="0">
                  <a:solidFill>
                    <a:srgbClr val="0F6DA1"/>
                  </a:solidFill>
                  <a:latin typeface="微软雅黑" panose="020B0503020204020204" pitchFamily="34" charset="-122"/>
                  <a:ea typeface="微软雅黑" panose="020B0503020204020204" pitchFamily="34" charset="-122"/>
                </a:rPr>
                <a:t>服务领域：</a:t>
              </a:r>
              <a:r>
                <a:rPr lang="en-US" altLang="zh-CN" sz="1400" dirty="0">
                  <a:solidFill>
                    <a:srgbClr val="0F6DA1"/>
                  </a:solidFill>
                  <a:latin typeface="微软雅黑" panose="020B0503020204020204" pitchFamily="34" charset="-122"/>
                  <a:ea typeface="微软雅黑" panose="020B0503020204020204" pitchFamily="34" charset="-122"/>
                </a:rPr>
                <a:t>PPT</a:t>
              </a:r>
              <a:r>
                <a:rPr lang="zh-CN" altLang="en-US" sz="1400" dirty="0">
                  <a:solidFill>
                    <a:srgbClr val="0F6DA1"/>
                  </a:solidFill>
                  <a:latin typeface="微软雅黑" panose="020B0503020204020204" pitchFamily="34" charset="-122"/>
                  <a:ea typeface="微软雅黑" panose="020B0503020204020204" pitchFamily="34" charset="-122"/>
                </a:rPr>
                <a:t>公共模板设计；</a:t>
              </a:r>
              <a:r>
                <a:rPr lang="en-US" altLang="zh-CN" sz="1400" dirty="0">
                  <a:solidFill>
                    <a:srgbClr val="0F6DA1"/>
                  </a:solidFill>
                  <a:latin typeface="微软雅黑" panose="020B0503020204020204" pitchFamily="34" charset="-122"/>
                  <a:ea typeface="微软雅黑" panose="020B0503020204020204" pitchFamily="34" charset="-122"/>
                </a:rPr>
                <a:t>PPT</a:t>
              </a:r>
              <a:r>
                <a:rPr lang="zh-CN" altLang="en-US" sz="1400" dirty="0">
                  <a:solidFill>
                    <a:srgbClr val="0F6DA1"/>
                  </a:solidFill>
                  <a:latin typeface="微软雅黑" panose="020B0503020204020204" pitchFamily="34" charset="-122"/>
                  <a:ea typeface="微软雅黑" panose="020B0503020204020204" pitchFamily="34" charset="-122"/>
                </a:rPr>
                <a:t>个性模板设计；</a:t>
              </a:r>
              <a:r>
                <a:rPr lang="en-US" altLang="zh-CN" sz="1400" dirty="0">
                  <a:solidFill>
                    <a:srgbClr val="0F6DA1"/>
                  </a:solidFill>
                  <a:latin typeface="微软雅黑" panose="020B0503020204020204" pitchFamily="34" charset="-122"/>
                  <a:ea typeface="微软雅黑" panose="020B0503020204020204" pitchFamily="34" charset="-122"/>
                </a:rPr>
                <a:t>PPT</a:t>
              </a:r>
              <a:r>
                <a:rPr lang="zh-CN" altLang="en-US" sz="1400" dirty="0">
                  <a:solidFill>
                    <a:srgbClr val="0F6DA1"/>
                  </a:solidFill>
                  <a:latin typeface="微软雅黑" panose="020B0503020204020204" pitchFamily="34" charset="-122"/>
                  <a:ea typeface="微软雅黑" panose="020B0503020204020204" pitchFamily="34" charset="-122"/>
                </a:rPr>
                <a:t>稿件制作。</a:t>
              </a:r>
              <a:endParaRPr lang="zh-CN" altLang="en-US" sz="1400" dirty="0">
                <a:solidFill>
                  <a:srgbClr val="0F6DA1"/>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5637459" y="1637900"/>
              <a:ext cx="2321908" cy="0"/>
            </a:xfrm>
            <a:prstGeom prst="line">
              <a:avLst/>
            </a:prstGeom>
            <a:grpFill/>
            <a:ln w="31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0" name="TextBox 53"/>
          <p:cNvSpPr txBox="1"/>
          <p:nvPr/>
        </p:nvSpPr>
        <p:spPr>
          <a:xfrm>
            <a:off x="655638" y="3135313"/>
            <a:ext cx="882650" cy="307975"/>
          </a:xfrm>
          <a:prstGeom prst="rect">
            <a:avLst/>
          </a:prstGeom>
          <a:noFill/>
        </p:spPr>
        <p:txBody>
          <a:bodyPr wrap="none">
            <a:spAutoFit/>
          </a:bodyPr>
          <a:lstStyle/>
          <a:p>
            <a:pPr algn="ctr" defTabSz="914400" eaLnBrk="1" fontAlgn="auto" hangingPunct="1">
              <a:spcBef>
                <a:spcPts val="0"/>
              </a:spcBef>
              <a:spcAft>
                <a:spcPts val="0"/>
              </a:spcAft>
              <a:defRPr/>
            </a:pPr>
            <a:r>
              <a:rPr lang="en-US" altLang="zh-CN" sz="1400" b="1" spc="120"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2011</a:t>
            </a:r>
            <a:r>
              <a:rPr lang="zh-CN" altLang="en-US" sz="1400" b="1" spc="120"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endParaRPr lang="zh-CN" altLang="en-US" sz="1400" b="1" spc="120"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TextBox 54"/>
          <p:cNvSpPr txBox="1"/>
          <p:nvPr/>
        </p:nvSpPr>
        <p:spPr>
          <a:xfrm>
            <a:off x="1468438" y="2322513"/>
            <a:ext cx="882650" cy="307975"/>
          </a:xfrm>
          <a:prstGeom prst="rect">
            <a:avLst/>
          </a:prstGeom>
          <a:noFill/>
        </p:spPr>
        <p:txBody>
          <a:bodyPr wrap="none">
            <a:spAutoFit/>
          </a:bodyPr>
          <a:lstStyle/>
          <a:p>
            <a:pPr algn="ctr" defTabSz="914400" eaLnBrk="1" fontAlgn="auto" hangingPunct="1">
              <a:spcBef>
                <a:spcPts val="0"/>
              </a:spcBef>
              <a:spcAft>
                <a:spcPts val="0"/>
              </a:spcAft>
              <a:defRPr/>
            </a:pPr>
            <a:r>
              <a:rPr lang="en-US" altLang="zh-CN" sz="1400" b="1" spc="120"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2012</a:t>
            </a:r>
            <a:r>
              <a:rPr lang="zh-CN" altLang="en-US" sz="1400" b="1" spc="120"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endParaRPr lang="zh-CN" altLang="en-US" sz="1400" b="1" spc="120"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2" name="TextBox 55"/>
          <p:cNvSpPr txBox="1"/>
          <p:nvPr/>
        </p:nvSpPr>
        <p:spPr>
          <a:xfrm>
            <a:off x="2581275" y="1687513"/>
            <a:ext cx="884238" cy="307975"/>
          </a:xfrm>
          <a:prstGeom prst="rect">
            <a:avLst/>
          </a:prstGeom>
          <a:noFill/>
        </p:spPr>
        <p:txBody>
          <a:bodyPr wrap="none">
            <a:spAutoFit/>
          </a:bodyPr>
          <a:lstStyle/>
          <a:p>
            <a:pPr algn="ctr" defTabSz="914400" eaLnBrk="1" fontAlgn="auto" hangingPunct="1">
              <a:spcBef>
                <a:spcPts val="0"/>
              </a:spcBef>
              <a:spcAft>
                <a:spcPts val="0"/>
              </a:spcAft>
              <a:defRPr/>
            </a:pPr>
            <a:r>
              <a:rPr lang="en-US" altLang="zh-CN" sz="1400" b="1" spc="120"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2013</a:t>
            </a:r>
            <a:r>
              <a:rPr lang="zh-CN" altLang="en-US" sz="1400" b="1" spc="120"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endParaRPr lang="zh-CN" altLang="en-US" sz="1400" b="1" spc="120" dirty="0">
              <a:solidFill>
                <a:srgbClr val="00B0F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5619" name="组合 32"/>
          <p:cNvGrpSpPr/>
          <p:nvPr/>
        </p:nvGrpSpPr>
        <p:grpSpPr bwMode="auto">
          <a:xfrm>
            <a:off x="200025" y="258763"/>
            <a:ext cx="3003550" cy="368300"/>
            <a:chOff x="199455" y="258288"/>
            <a:chExt cx="3004393" cy="369332"/>
          </a:xfrm>
        </p:grpSpPr>
        <p:grpSp>
          <p:nvGrpSpPr>
            <p:cNvPr id="34" name="组合 33"/>
            <p:cNvGrpSpPr/>
            <p:nvPr/>
          </p:nvGrpSpPr>
          <p:grpSpPr bwMode="auto">
            <a:xfrm>
              <a:off x="199455" y="275664"/>
              <a:ext cx="3004393" cy="334580"/>
              <a:chOff x="1877424" y="208717"/>
              <a:chExt cx="632464" cy="218723"/>
            </a:xfrm>
            <a:effectLst>
              <a:outerShdw blurRad="63500" sx="102000" sy="102000" algn="ctr" rotWithShape="0">
                <a:prstClr val="black">
                  <a:alpha val="15000"/>
                </a:prstClr>
              </a:outerShdw>
            </a:effectLst>
          </p:grpSpPr>
          <p:sp>
            <p:nvSpPr>
              <p:cNvPr id="41" name="圆角矩形 40"/>
              <p:cNvSpPr/>
              <p:nvPr/>
            </p:nvSpPr>
            <p:spPr>
              <a:xfrm>
                <a:off x="1877424" y="208717"/>
                <a:ext cx="632464" cy="218723"/>
              </a:xfrm>
              <a:prstGeom prst="roundRect">
                <a:avLst>
                  <a:gd name="adj" fmla="val 2167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sp>
            <p:nvSpPr>
              <p:cNvPr id="42" name="圆角矩形 77"/>
              <p:cNvSpPr/>
              <p:nvPr/>
            </p:nvSpPr>
            <p:spPr>
              <a:xfrm>
                <a:off x="1877424" y="208717"/>
                <a:ext cx="461465" cy="218723"/>
              </a:xfrm>
              <a:custGeom>
                <a:avLst/>
                <a:gdLst/>
                <a:ahLst/>
                <a:cxnLst/>
                <a:rect l="l" t="t" r="r" b="b"/>
                <a:pathLst>
                  <a:path w="461465" h="218723">
                    <a:moveTo>
                      <a:pt x="47397" y="0"/>
                    </a:moveTo>
                    <a:lnTo>
                      <a:pt x="461465" y="0"/>
                    </a:lnTo>
                    <a:lnTo>
                      <a:pt x="242742" y="218723"/>
                    </a:lnTo>
                    <a:lnTo>
                      <a:pt x="47397" y="218723"/>
                    </a:lnTo>
                    <a:cubicBezTo>
                      <a:pt x="21220" y="218723"/>
                      <a:pt x="0" y="197503"/>
                      <a:pt x="0" y="171326"/>
                    </a:cubicBezTo>
                    <a:lnTo>
                      <a:pt x="0" y="47397"/>
                    </a:lnTo>
                    <a:cubicBezTo>
                      <a:pt x="0" y="21220"/>
                      <a:pt x="21220" y="0"/>
                      <a:pt x="47397" y="0"/>
                    </a:cubicBezTo>
                    <a:close/>
                  </a:path>
                </a:pathLst>
              </a:custGeom>
              <a:gradFill flip="none" rotWithShape="1">
                <a:gsLst>
                  <a:gs pos="0">
                    <a:schemeClr val="bg1">
                      <a:alpha val="34000"/>
                    </a:schemeClr>
                  </a:gs>
                  <a:gs pos="90000">
                    <a:schemeClr val="bg1">
                      <a:alpha val="0"/>
                    </a:schemeClr>
                  </a:gs>
                </a:gsLst>
                <a:lin ang="2700000" scaled="1"/>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sp>
          <p:nvSpPr>
            <p:cNvPr id="25626" name="TextBox 34"/>
            <p:cNvSpPr txBox="1">
              <a:spLocks noChangeArrowheads="1"/>
            </p:cNvSpPr>
            <p:nvPr/>
          </p:nvSpPr>
          <p:spPr bwMode="auto">
            <a:xfrm>
              <a:off x="611560" y="2582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1800">
                  <a:solidFill>
                    <a:srgbClr val="FFFFFF"/>
                  </a:solidFill>
                  <a:latin typeface="微软雅黑" panose="020B0503020204020204" pitchFamily="34" charset="-122"/>
                  <a:ea typeface="微软雅黑" panose="020B0503020204020204" pitchFamily="34" charset="-122"/>
                </a:rPr>
                <a:t>主要工作</a:t>
              </a: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25627" name="TextBox 35"/>
            <p:cNvSpPr txBox="1">
              <a:spLocks noChangeArrowheads="1"/>
            </p:cNvSpPr>
            <p:nvPr/>
          </p:nvSpPr>
          <p:spPr bwMode="auto">
            <a:xfrm>
              <a:off x="1788110" y="319844"/>
              <a:ext cx="14157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en-US" altLang="zh-CN" sz="1000">
                  <a:solidFill>
                    <a:srgbClr val="FFFFFF"/>
                  </a:solidFill>
                  <a:latin typeface="Arial" panose="020B0604020202020204" pitchFamily="34" charset="0"/>
                  <a:ea typeface="微软雅黑" panose="020B0503020204020204" pitchFamily="34" charset="-122"/>
                </a:rPr>
                <a:t>The Main Work</a:t>
              </a:r>
              <a:endParaRPr lang="zh-CN" altLang="en-US" sz="1000">
                <a:solidFill>
                  <a:srgbClr val="FFFFFF"/>
                </a:solidFill>
                <a:latin typeface="Arial" panose="020B0604020202020204" pitchFamily="34" charset="0"/>
                <a:ea typeface="微软雅黑" panose="020B0503020204020204" pitchFamily="34" charset="-122"/>
              </a:endParaRPr>
            </a:p>
          </p:txBody>
        </p:sp>
        <p:grpSp>
          <p:nvGrpSpPr>
            <p:cNvPr id="25628" name="组合 36"/>
            <p:cNvGrpSpPr/>
            <p:nvPr/>
          </p:nvGrpSpPr>
          <p:grpSpPr bwMode="auto">
            <a:xfrm>
              <a:off x="280546" y="304971"/>
              <a:ext cx="255431" cy="278159"/>
              <a:chOff x="1619671" y="483518"/>
              <a:chExt cx="255431" cy="278159"/>
            </a:xfrm>
          </p:grpSpPr>
          <p:sp>
            <p:nvSpPr>
              <p:cNvPr id="39" name="矩形 38"/>
              <p:cNvSpPr/>
              <p:nvPr/>
            </p:nvSpPr>
            <p:spPr>
              <a:xfrm>
                <a:off x="1619566" y="483001"/>
                <a:ext cx="255659" cy="278591"/>
              </a:xfrm>
              <a:prstGeom prst="rect">
                <a:avLst/>
              </a:prstGeom>
              <a:solidFill>
                <a:srgbClr val="007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0" name="等腰三角形 39"/>
              <p:cNvSpPr/>
              <p:nvPr/>
            </p:nvSpPr>
            <p:spPr>
              <a:xfrm flipV="1">
                <a:off x="1689436" y="572150"/>
                <a:ext cx="115920" cy="100293"/>
              </a:xfrm>
              <a:prstGeom prst="triangl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cxnSp>
          <p:nvCxnSpPr>
            <p:cNvPr id="38" name="直接连接符 37"/>
            <p:cNvCxnSpPr/>
            <p:nvPr/>
          </p:nvCxnSpPr>
          <p:spPr>
            <a:xfrm>
              <a:off x="1722295" y="347437"/>
              <a:ext cx="0" cy="1910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620" name="组合 46"/>
          <p:cNvGrpSpPr/>
          <p:nvPr/>
        </p:nvGrpSpPr>
        <p:grpSpPr bwMode="auto">
          <a:xfrm>
            <a:off x="4668838" y="174625"/>
            <a:ext cx="4264025" cy="247650"/>
            <a:chOff x="4669239" y="175372"/>
            <a:chExt cx="4263579" cy="246221"/>
          </a:xfrm>
        </p:grpSpPr>
        <p:sp>
          <p:nvSpPr>
            <p:cNvPr id="48" name="圆角矩形 47"/>
            <p:cNvSpPr/>
            <p:nvPr/>
          </p:nvSpPr>
          <p:spPr bwMode="auto">
            <a:xfrm>
              <a:off x="5972440" y="219566"/>
              <a:ext cx="522233" cy="181510"/>
            </a:xfrm>
            <a:prstGeom prst="roundRect">
              <a:avLst>
                <a:gd name="adj" fmla="val 21670"/>
              </a:avLst>
            </a:prstGeom>
            <a:solidFill>
              <a:srgbClr val="00B0F0">
                <a:alpha val="6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350">
                <a:solidFill>
                  <a:prstClr val="white"/>
                </a:solidFill>
              </a:endParaRPr>
            </a:p>
          </p:txBody>
        </p:sp>
        <p:grpSp>
          <p:nvGrpSpPr>
            <p:cNvPr id="25622" name="组合 48"/>
            <p:cNvGrpSpPr/>
            <p:nvPr/>
          </p:nvGrpSpPr>
          <p:grpSpPr bwMode="auto">
            <a:xfrm>
              <a:off x="4669239" y="175372"/>
              <a:ext cx="4263579" cy="246221"/>
              <a:chOff x="4669239" y="175372"/>
              <a:chExt cx="4263579" cy="246221"/>
            </a:xfrm>
          </p:grpSpPr>
          <p:sp>
            <p:nvSpPr>
              <p:cNvPr id="25623" name="矩形 49"/>
              <p:cNvSpPr>
                <a:spLocks noChangeArrowheads="1"/>
              </p:cNvSpPr>
              <p:nvPr/>
            </p:nvSpPr>
            <p:spPr bwMode="auto">
              <a:xfrm>
                <a:off x="4669239" y="175372"/>
                <a:ext cx="6511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400" eaLnBrk="1" hangingPunct="1"/>
                <a:r>
                  <a:rPr lang="en-US" altLang="zh-CN" sz="1000">
                    <a:solidFill>
                      <a:srgbClr val="00B0F0"/>
                    </a:solidFill>
                    <a:latin typeface="Arial" panose="020B0604020202020204" pitchFamily="34" charset="0"/>
                    <a:ea typeface="微软雅黑" panose="020B0503020204020204" pitchFamily="34" charset="-122"/>
                  </a:rPr>
                  <a:t>Home</a:t>
                </a:r>
                <a:r>
                  <a:rPr lang="zh-CN" altLang="en-US" sz="1000">
                    <a:solidFill>
                      <a:srgbClr val="00B0F0"/>
                    </a:solidFill>
                    <a:latin typeface="Arial" panose="020B0604020202020204" pitchFamily="34" charset="0"/>
                    <a:ea typeface="汉仪大宋简" panose="02010609000101010101" pitchFamily="49" charset="-122"/>
                  </a:rPr>
                  <a:t> </a:t>
                </a:r>
                <a:r>
                  <a:rPr lang="zh-CN" altLang="en-US" sz="600">
                    <a:solidFill>
                      <a:srgbClr val="00B0F0"/>
                    </a:solidFill>
                    <a:latin typeface="Arial" panose="020B0604020202020204" pitchFamily="34" charset="0"/>
                    <a:ea typeface="汉仪大宋简" panose="02010609000101010101" pitchFamily="49" charset="-122"/>
                  </a:rPr>
                  <a:t>｜</a:t>
                </a:r>
                <a:endParaRPr lang="zh-CN" altLang="en-US" sz="600">
                  <a:solidFill>
                    <a:srgbClr val="00B0F0"/>
                  </a:solidFill>
                </a:endParaRPr>
              </a:p>
            </p:txBody>
          </p:sp>
          <p:sp>
            <p:nvSpPr>
              <p:cNvPr id="25624" name="TextBox 9"/>
              <p:cNvSpPr txBox="1">
                <a:spLocks noChangeArrowheads="1"/>
              </p:cNvSpPr>
              <p:nvPr/>
            </p:nvSpPr>
            <p:spPr bwMode="auto">
              <a:xfrm>
                <a:off x="5291093" y="190453"/>
                <a:ext cx="3641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kumimoji="1" lang="en-US" altLang="zh-CN" sz="800">
                    <a:solidFill>
                      <a:srgbClr val="00B0F0"/>
                    </a:solidFill>
                    <a:latin typeface="Arial" panose="020B0604020202020204" pitchFamily="34" charset="0"/>
                    <a:ea typeface="微软雅黑" panose="020B0503020204020204" pitchFamily="34" charset="-122"/>
                  </a:rPr>
                  <a:t>About Us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汉仪大宋简" panose="02010609000101010101" pitchFamily="49" charset="-122"/>
                  </a:rPr>
                  <a:t> </a:t>
                </a:r>
                <a:r>
                  <a:rPr kumimoji="1" lang="en-US" altLang="zh-CN" sz="800">
                    <a:solidFill>
                      <a:srgbClr val="00B0F0"/>
                    </a:solidFill>
                    <a:latin typeface="Arial" panose="020B0604020202020204" pitchFamily="34" charset="0"/>
                    <a:ea typeface="微软雅黑" panose="020B0503020204020204" pitchFamily="34" charset="-122"/>
                  </a:rPr>
                  <a:t> </a:t>
                </a:r>
                <a:r>
                  <a:rPr kumimoji="1" lang="en-US" altLang="zh-CN" sz="800">
                    <a:solidFill>
                      <a:srgbClr val="FFFFFF"/>
                    </a:solidFill>
                    <a:latin typeface="Arial" panose="020B0604020202020204" pitchFamily="34" charset="0"/>
                    <a:ea typeface="微软雅黑" panose="020B0503020204020204" pitchFamily="34" charset="-122"/>
                  </a:rPr>
                  <a:t>Services</a:t>
                </a:r>
                <a:r>
                  <a:rPr kumimoji="1" lang="en-US" altLang="zh-CN" sz="800">
                    <a:solidFill>
                      <a:srgbClr val="00B0F0"/>
                    </a:solidFill>
                    <a:latin typeface="Arial" panose="020B0604020202020204" pitchFamily="34" charset="0"/>
                    <a:ea typeface="微软雅黑" panose="020B0503020204020204" pitchFamily="34" charset="-122"/>
                  </a:rPr>
                  <a:t>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Clients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Partners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en-US" altLang="zh-CN" sz="800">
                    <a:solidFill>
                      <a:srgbClr val="00B0F0"/>
                    </a:solidFill>
                    <a:latin typeface="Arial" panose="020B0604020202020204" pitchFamily="34" charset="0"/>
                    <a:ea typeface="微软雅黑" panose="020B0503020204020204" pitchFamily="34" charset="-122"/>
                  </a:rPr>
                  <a:t> Solutions  </a:t>
                </a:r>
                <a:r>
                  <a:rPr kumimoji="1" lang="zh-CN" altLang="en-US" sz="600">
                    <a:solidFill>
                      <a:srgbClr val="00B0F0"/>
                    </a:solidFill>
                    <a:latin typeface="Arial" panose="020B0604020202020204" pitchFamily="34" charset="0"/>
                    <a:ea typeface="汉仪大宋简" panose="02010609000101010101" pitchFamily="49" charset="-122"/>
                  </a:rPr>
                  <a:t>｜</a:t>
                </a:r>
                <a:r>
                  <a:rPr kumimoji="1" lang="zh-CN" altLang="en-US" sz="800">
                    <a:solidFill>
                      <a:srgbClr val="00B0F0"/>
                    </a:solidFill>
                    <a:latin typeface="Arial" panose="020B0604020202020204" pitchFamily="34" charset="0"/>
                    <a:ea typeface="微软雅黑" panose="020B0503020204020204" pitchFamily="34" charset="-122"/>
                  </a:rPr>
                  <a:t> </a:t>
                </a:r>
                <a:r>
                  <a:rPr kumimoji="1" lang="en-US" altLang="zh-CN" sz="800">
                    <a:solidFill>
                      <a:srgbClr val="00B0F0"/>
                    </a:solidFill>
                    <a:latin typeface="Arial" panose="020B0604020202020204" pitchFamily="34" charset="0"/>
                    <a:ea typeface="微软雅黑" panose="020B0503020204020204" pitchFamily="34" charset="-122"/>
                  </a:rPr>
                  <a:t> Contacts     </a:t>
                </a:r>
                <a:endParaRPr kumimoji="1" lang="zh-CN" altLang="en-US" sz="800">
                  <a:solidFill>
                    <a:srgbClr val="00B0F0"/>
                  </a:solidFill>
                  <a:latin typeface="Arial" panose="020B0604020202020204" pitchFamily="34" charset="0"/>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6935</Words>
  <Application>WPS 演示</Application>
  <PresentationFormat>全屏显示(16:9)</PresentationFormat>
  <Paragraphs>673</Paragraphs>
  <Slides>30</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宋体</vt:lpstr>
      <vt:lpstr>Wingdings</vt:lpstr>
      <vt:lpstr>Calibri</vt:lpstr>
      <vt:lpstr>微软雅黑</vt:lpstr>
      <vt:lpstr>MStiffHeiHK-UltraBold</vt:lpstr>
      <vt:lpstr>Gulim</vt:lpstr>
      <vt:lpstr>汉仪大宋简</vt:lpstr>
      <vt:lpstr>华文楷体</vt:lpstr>
      <vt:lpstr>Arial Unicode MS</vt:lpstr>
      <vt:lpstr>方正兰亭中黑_GBK</vt:lpstr>
      <vt:lpstr>Arial Black</vt:lpstr>
      <vt:lpstr>Adobe 明體 Std L</vt:lpstr>
      <vt:lpstr>等线</vt:lpstr>
      <vt:lpstr>Dotum</vt:lpstr>
      <vt:lpstr>方正正中黑简体</vt:lpstr>
      <vt:lpstr>Adobe Myungjo Std 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7</cp:revision>
  <dcterms:created xsi:type="dcterms:W3CDTF">2013-07-17T04:01:00Z</dcterms:created>
  <dcterms:modified xsi:type="dcterms:W3CDTF">2018-08-29T06:31:06Z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